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2" r:id="rId1"/>
  </p:sldMasterIdLst>
  <p:sldIdLst>
    <p:sldId id="368" r:id="rId2"/>
    <p:sldId id="367" r:id="rId3"/>
    <p:sldId id="258" r:id="rId4"/>
    <p:sldId id="259" r:id="rId5"/>
    <p:sldId id="354" r:id="rId6"/>
    <p:sldId id="362" r:id="rId7"/>
    <p:sldId id="260" r:id="rId8"/>
    <p:sldId id="363" r:id="rId9"/>
    <p:sldId id="364" r:id="rId10"/>
    <p:sldId id="328" r:id="rId11"/>
    <p:sldId id="365" r:id="rId12"/>
    <p:sldId id="366" r:id="rId13"/>
    <p:sldId id="329" r:id="rId14"/>
    <p:sldId id="369" r:id="rId15"/>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Century Gothic" pitchFamily="34" charset="0"/>
        <a:ea typeface="+mn-ea"/>
        <a:cs typeface="+mn-cs"/>
      </a:defRPr>
    </a:lvl1pPr>
    <a:lvl2pPr marL="457200" algn="l" rtl="0" fontAlgn="base">
      <a:spcBef>
        <a:spcPct val="0"/>
      </a:spcBef>
      <a:spcAft>
        <a:spcPct val="0"/>
      </a:spcAft>
      <a:defRPr kern="1200">
        <a:solidFill>
          <a:schemeClr val="tx1"/>
        </a:solidFill>
        <a:latin typeface="Century Gothic" pitchFamily="34" charset="0"/>
        <a:ea typeface="+mn-ea"/>
        <a:cs typeface="+mn-cs"/>
      </a:defRPr>
    </a:lvl2pPr>
    <a:lvl3pPr marL="914400" algn="l" rtl="0" fontAlgn="base">
      <a:spcBef>
        <a:spcPct val="0"/>
      </a:spcBef>
      <a:spcAft>
        <a:spcPct val="0"/>
      </a:spcAft>
      <a:defRPr kern="1200">
        <a:solidFill>
          <a:schemeClr val="tx1"/>
        </a:solidFill>
        <a:latin typeface="Century Gothic" pitchFamily="34" charset="0"/>
        <a:ea typeface="+mn-ea"/>
        <a:cs typeface="+mn-cs"/>
      </a:defRPr>
    </a:lvl3pPr>
    <a:lvl4pPr marL="1371600" algn="l" rtl="0" fontAlgn="base">
      <a:spcBef>
        <a:spcPct val="0"/>
      </a:spcBef>
      <a:spcAft>
        <a:spcPct val="0"/>
      </a:spcAft>
      <a:defRPr kern="1200">
        <a:solidFill>
          <a:schemeClr val="tx1"/>
        </a:solidFill>
        <a:latin typeface="Century Gothic" pitchFamily="34" charset="0"/>
        <a:ea typeface="+mn-ea"/>
        <a:cs typeface="+mn-cs"/>
      </a:defRPr>
    </a:lvl4pPr>
    <a:lvl5pPr marL="1828800" algn="l" rtl="0" fontAlgn="base">
      <a:spcBef>
        <a:spcPct val="0"/>
      </a:spcBef>
      <a:spcAft>
        <a:spcPct val="0"/>
      </a:spcAft>
      <a:defRPr kern="1200">
        <a:solidFill>
          <a:schemeClr val="tx1"/>
        </a:solidFill>
        <a:latin typeface="Century Gothic" pitchFamily="34" charset="0"/>
        <a:ea typeface="+mn-ea"/>
        <a:cs typeface="+mn-cs"/>
      </a:defRPr>
    </a:lvl5pPr>
    <a:lvl6pPr marL="2286000" algn="l" defTabSz="914400" rtl="0" eaLnBrk="1" latinLnBrk="0" hangingPunct="1">
      <a:defRPr kern="1200">
        <a:solidFill>
          <a:schemeClr val="tx1"/>
        </a:solidFill>
        <a:latin typeface="Century Gothic" pitchFamily="34" charset="0"/>
        <a:ea typeface="+mn-ea"/>
        <a:cs typeface="+mn-cs"/>
      </a:defRPr>
    </a:lvl6pPr>
    <a:lvl7pPr marL="2743200" algn="l" defTabSz="914400" rtl="0" eaLnBrk="1" latinLnBrk="0" hangingPunct="1">
      <a:defRPr kern="1200">
        <a:solidFill>
          <a:schemeClr val="tx1"/>
        </a:solidFill>
        <a:latin typeface="Century Gothic" pitchFamily="34" charset="0"/>
        <a:ea typeface="+mn-ea"/>
        <a:cs typeface="+mn-cs"/>
      </a:defRPr>
    </a:lvl7pPr>
    <a:lvl8pPr marL="3200400" algn="l" defTabSz="914400" rtl="0" eaLnBrk="1" latinLnBrk="0" hangingPunct="1">
      <a:defRPr kern="1200">
        <a:solidFill>
          <a:schemeClr val="tx1"/>
        </a:solidFill>
        <a:latin typeface="Century Gothic" pitchFamily="34" charset="0"/>
        <a:ea typeface="+mn-ea"/>
        <a:cs typeface="+mn-cs"/>
      </a:defRPr>
    </a:lvl8pPr>
    <a:lvl9pPr marL="3657600" algn="l" defTabSz="914400" rtl="0" eaLnBrk="1" latinLnBrk="0" hangingPunct="1">
      <a:defRPr kern="1200">
        <a:solidFill>
          <a:schemeClr val="tx1"/>
        </a:solidFill>
        <a:latin typeface="Century Gothic"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41" autoAdjust="0"/>
    <p:restoredTop sz="94660"/>
  </p:normalViewPr>
  <p:slideViewPr>
    <p:cSldViewPr snapToGrid="0">
      <p:cViewPr>
        <p:scale>
          <a:sx n="91" d="100"/>
          <a:sy n="91" d="100"/>
        </p:scale>
        <p:origin x="-88" y="22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1155256" y="1447801"/>
            <a:ext cx="8827957" cy="3329581"/>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155256" y="4777380"/>
            <a:ext cx="8827957" cy="861420"/>
          </a:xfrm>
        </p:spPr>
        <p:txBody>
          <a:bodyPr/>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Date Placeholder 3"/>
          <p:cNvSpPr>
            <a:spLocks noGrp="1"/>
          </p:cNvSpPr>
          <p:nvPr>
            <p:ph type="dt" sz="half" idx="10"/>
          </p:nvPr>
        </p:nvSpPr>
        <p:spPr>
          <a:xfrm rot="5400000">
            <a:off x="10161588" y="1792288"/>
            <a:ext cx="990600" cy="304800"/>
          </a:xfrm>
        </p:spPr>
        <p:txBody>
          <a:bodyPr/>
          <a:lstStyle>
            <a:lvl1pPr algn="l">
              <a:defRPr b="0">
                <a:solidFill>
                  <a:schemeClr val="tx1"/>
                </a:solidFill>
              </a:defRPr>
            </a:lvl1pPr>
          </a:lstStyle>
          <a:p>
            <a:pPr>
              <a:defRPr/>
            </a:pPr>
            <a:fld id="{60EFC82A-263C-44EE-8F26-375D9A55936E}" type="datetimeFigureOut">
              <a:rPr lang="en-US"/>
              <a:pPr>
                <a:defRPr/>
              </a:pPr>
              <a:t>10/24/16</a:t>
            </a:fld>
            <a:endParaRPr lang="en-US"/>
          </a:p>
        </p:txBody>
      </p:sp>
      <p:sp>
        <p:nvSpPr>
          <p:cNvPr id="6" name="Footer Placeholder 4"/>
          <p:cNvSpPr>
            <a:spLocks noGrp="1"/>
          </p:cNvSpPr>
          <p:nvPr>
            <p:ph type="ftr" sz="quarter" idx="11"/>
          </p:nvPr>
        </p:nvSpPr>
        <p:spPr>
          <a:xfrm rot="5400000">
            <a:off x="8955088" y="3227388"/>
            <a:ext cx="3867150" cy="311150"/>
          </a:xfrm>
        </p:spPr>
        <p:txBody>
          <a:bodyPr/>
          <a:lstStyle>
            <a:lvl1pPr>
              <a:defRPr sz="1000" b="0">
                <a:solidFill>
                  <a:schemeClr val="tx1"/>
                </a:solidFill>
              </a:defRPr>
            </a:lvl1pPr>
          </a:lstStyle>
          <a:p>
            <a:pPr>
              <a:defRPr/>
            </a:pPr>
            <a:endParaRPr lang="en-US"/>
          </a:p>
        </p:txBody>
      </p:sp>
      <p:sp>
        <p:nvSpPr>
          <p:cNvPr id="7" name="Slide Number Placeholder 5"/>
          <p:cNvSpPr>
            <a:spLocks noGrp="1"/>
          </p:cNvSpPr>
          <p:nvPr>
            <p:ph type="sldNum" sz="quarter" idx="12"/>
          </p:nvPr>
        </p:nvSpPr>
        <p:spPr>
          <a:xfrm>
            <a:off x="10353675" y="292100"/>
            <a:ext cx="838200" cy="768350"/>
          </a:xfrm>
        </p:spPr>
        <p:txBody>
          <a:bodyPr/>
          <a:lstStyle>
            <a:lvl1pPr>
              <a:defRPr sz="3000" b="0" i="0">
                <a:latin typeface="Helvetica Light"/>
                <a:cs typeface="Helvetica Light"/>
              </a:defRPr>
            </a:lvl1pPr>
          </a:lstStyle>
          <a:p>
            <a:pPr>
              <a:defRPr/>
            </a:pPr>
            <a:fld id="{7EAAFB43-B30D-40E0-8EBF-AEF980F1DFB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anoramic Picture with Caption">
    <p:spTree>
      <p:nvGrpSpPr>
        <p:cNvPr id="1" name=""/>
        <p:cNvGrpSpPr/>
        <p:nvPr/>
      </p:nvGrpSpPr>
      <p:grpSpPr>
        <a:xfrm>
          <a:off x="0" y="0"/>
          <a:ext cx="0" cy="0"/>
          <a:chOff x="0" y="0"/>
          <a:chExt cx="0" cy="0"/>
        </a:xfrm>
      </p:grpSpPr>
      <p:sp>
        <p:nvSpPr>
          <p:cNvPr id="5" name="Freeform 5"/>
          <p:cNvSpPr>
            <a:spLocks/>
          </p:cNvSpPr>
          <p:nvPr/>
        </p:nvSpPr>
        <p:spPr bwMode="auto">
          <a:xfrm rot="10371525">
            <a:off x="263525" y="4438650"/>
            <a:ext cx="3300413" cy="439738"/>
          </a:xfrm>
          <a:custGeom>
            <a:avLst/>
            <a:gdLst>
              <a:gd name="T0" fmla="*/ 28052 w 10000"/>
              <a:gd name="T1" fmla="*/ 211004 h 5291"/>
              <a:gd name="T2" fmla="*/ 3286405 w 10000"/>
              <a:gd name="T3" fmla="*/ 440924 h 5291"/>
              <a:gd name="T4" fmla="*/ 3300266 w 10000"/>
              <a:gd name="T5" fmla="*/ 0 h 5291"/>
              <a:gd name="T6" fmla="*/ 3300266 w 10000"/>
              <a:gd name="T7" fmla="*/ 0 h 5291"/>
              <a:gd name="T8" fmla="*/ 3190367 w 10000"/>
              <a:gd name="T9" fmla="*/ 17000 h 5291"/>
              <a:gd name="T10" fmla="*/ 3080468 w 10000"/>
              <a:gd name="T11" fmla="*/ 33334 h 5291"/>
              <a:gd name="T12" fmla="*/ 2970569 w 10000"/>
              <a:gd name="T13" fmla="*/ 49167 h 5291"/>
              <a:gd name="T14" fmla="*/ 2860341 w 10000"/>
              <a:gd name="T15" fmla="*/ 62751 h 5291"/>
              <a:gd name="T16" fmla="*/ 2750112 w 10000"/>
              <a:gd name="T17" fmla="*/ 76418 h 5291"/>
              <a:gd name="T18" fmla="*/ 2639883 w 10000"/>
              <a:gd name="T19" fmla="*/ 89251 h 5291"/>
              <a:gd name="T20" fmla="*/ 2530974 w 10000"/>
              <a:gd name="T21" fmla="*/ 100168 h 5291"/>
              <a:gd name="T22" fmla="*/ 2420085 w 10000"/>
              <a:gd name="T23" fmla="*/ 110419 h 5291"/>
              <a:gd name="T24" fmla="*/ 2310186 w 10000"/>
              <a:gd name="T25" fmla="*/ 120002 h 5291"/>
              <a:gd name="T26" fmla="*/ 2202268 w 10000"/>
              <a:gd name="T27" fmla="*/ 128169 h 5291"/>
              <a:gd name="T28" fmla="*/ 2092369 w 10000"/>
              <a:gd name="T29" fmla="*/ 136336 h 5291"/>
              <a:gd name="T30" fmla="*/ 1984450 w 10000"/>
              <a:gd name="T31" fmla="*/ 143252 h 5291"/>
              <a:gd name="T32" fmla="*/ 1876531 w 10000"/>
              <a:gd name="T33" fmla="*/ 148669 h 5291"/>
              <a:gd name="T34" fmla="*/ 1768613 w 10000"/>
              <a:gd name="T35" fmla="*/ 154169 h 5291"/>
              <a:gd name="T36" fmla="*/ 1662014 w 10000"/>
              <a:gd name="T37" fmla="*/ 158836 h 5291"/>
              <a:gd name="T38" fmla="*/ 1556735 w 10000"/>
              <a:gd name="T39" fmla="*/ 162336 h 5291"/>
              <a:gd name="T40" fmla="*/ 1450797 w 10000"/>
              <a:gd name="T41" fmla="*/ 165003 h 5291"/>
              <a:gd name="T42" fmla="*/ 1346179 w 10000"/>
              <a:gd name="T43" fmla="*/ 167753 h 5291"/>
              <a:gd name="T44" fmla="*/ 1242880 w 10000"/>
              <a:gd name="T45" fmla="*/ 169086 h 5291"/>
              <a:gd name="T46" fmla="*/ 1139912 w 10000"/>
              <a:gd name="T47" fmla="*/ 170503 h 5291"/>
              <a:gd name="T48" fmla="*/ 1037934 w 10000"/>
              <a:gd name="T49" fmla="*/ 171086 h 5291"/>
              <a:gd name="T50" fmla="*/ 936946 w 10000"/>
              <a:gd name="T51" fmla="*/ 170503 h 5291"/>
              <a:gd name="T52" fmla="*/ 837277 w 10000"/>
              <a:gd name="T53" fmla="*/ 170503 h 5291"/>
              <a:gd name="T54" fmla="*/ 738600 w 10000"/>
              <a:gd name="T55" fmla="*/ 169086 h 5291"/>
              <a:gd name="T56" fmla="*/ 641242 w 10000"/>
              <a:gd name="T57" fmla="*/ 167003 h 5291"/>
              <a:gd name="T58" fmla="*/ 545534 w 10000"/>
              <a:gd name="T59" fmla="*/ 165003 h 5291"/>
              <a:gd name="T60" fmla="*/ 451476 w 10000"/>
              <a:gd name="T61" fmla="*/ 162919 h 5291"/>
              <a:gd name="T62" fmla="*/ 358079 w 10000"/>
              <a:gd name="T63" fmla="*/ 159586 h 5291"/>
              <a:gd name="T64" fmla="*/ 266001 w 10000"/>
              <a:gd name="T65" fmla="*/ 156086 h 5291"/>
              <a:gd name="T66" fmla="*/ 175904 w 10000"/>
              <a:gd name="T67" fmla="*/ 152753 h 5291"/>
              <a:gd name="T68" fmla="*/ 0 w 10000"/>
              <a:gd name="T69" fmla="*/ 143836 h 5291"/>
              <a:gd name="T70" fmla="*/ 28052 w 10000"/>
              <a:gd name="T71" fmla="*/ 211004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6" name="Freeform 5"/>
          <p:cNvSpPr>
            <a:spLocks/>
          </p:cNvSpPr>
          <p:nvPr/>
        </p:nvSpPr>
        <p:spPr bwMode="auto">
          <a:xfrm rot="10800000">
            <a:off x="460375" y="320675"/>
            <a:ext cx="11279188" cy="4533900"/>
          </a:xfrm>
          <a:custGeom>
            <a:avLst/>
            <a:gdLst>
              <a:gd name="T0" fmla="*/ 0 w 7104"/>
              <a:gd name="T1" fmla="*/ 0 h 2856"/>
              <a:gd name="T2" fmla="*/ 0 w 7104"/>
              <a:gd name="T3" fmla="*/ 4533900 h 2856"/>
              <a:gd name="T4" fmla="*/ 11280538 w 7104"/>
              <a:gd name="T5" fmla="*/ 4533900 h 2856"/>
              <a:gd name="T6" fmla="*/ 11280538 w 7104"/>
              <a:gd name="T7" fmla="*/ 1588 h 2856"/>
              <a:gd name="T8" fmla="*/ 11280538 w 7104"/>
              <a:gd name="T9" fmla="*/ 1588 h 2856"/>
              <a:gd name="T10" fmla="*/ 11024884 w 7104"/>
              <a:gd name="T11" fmla="*/ 41275 h 2856"/>
              <a:gd name="T12" fmla="*/ 10769230 w 7104"/>
              <a:gd name="T13" fmla="*/ 79375 h 2856"/>
              <a:gd name="T14" fmla="*/ 10513576 w 7104"/>
              <a:gd name="T15" fmla="*/ 115888 h 2856"/>
              <a:gd name="T16" fmla="*/ 10256334 w 7104"/>
              <a:gd name="T17" fmla="*/ 147638 h 2856"/>
              <a:gd name="T18" fmla="*/ 10000680 w 7104"/>
              <a:gd name="T19" fmla="*/ 179388 h 2856"/>
              <a:gd name="T20" fmla="*/ 9743438 w 7104"/>
              <a:gd name="T21" fmla="*/ 209550 h 2856"/>
              <a:gd name="T22" fmla="*/ 9489371 w 7104"/>
              <a:gd name="T23" fmla="*/ 234950 h 2856"/>
              <a:gd name="T24" fmla="*/ 9232129 w 7104"/>
              <a:gd name="T25" fmla="*/ 258763 h 2856"/>
              <a:gd name="T26" fmla="*/ 8976475 w 7104"/>
              <a:gd name="T27" fmla="*/ 280988 h 2856"/>
              <a:gd name="T28" fmla="*/ 8723997 w 7104"/>
              <a:gd name="T29" fmla="*/ 300038 h 2856"/>
              <a:gd name="T30" fmla="*/ 8469931 w 7104"/>
              <a:gd name="T31" fmla="*/ 319088 h 2856"/>
              <a:gd name="T32" fmla="*/ 8217453 w 7104"/>
              <a:gd name="T33" fmla="*/ 334963 h 2856"/>
              <a:gd name="T34" fmla="*/ 7966562 w 7104"/>
              <a:gd name="T35" fmla="*/ 347663 h 2856"/>
              <a:gd name="T36" fmla="*/ 7715672 w 7104"/>
              <a:gd name="T37" fmla="*/ 360363 h 2856"/>
              <a:gd name="T38" fmla="*/ 7467958 w 7104"/>
              <a:gd name="T39" fmla="*/ 371475 h 2856"/>
              <a:gd name="T40" fmla="*/ 7221831 w 7104"/>
              <a:gd name="T41" fmla="*/ 379413 h 2856"/>
              <a:gd name="T42" fmla="*/ 6975704 w 7104"/>
              <a:gd name="T43" fmla="*/ 385763 h 2856"/>
              <a:gd name="T44" fmla="*/ 6732754 w 7104"/>
              <a:gd name="T45" fmla="*/ 392113 h 2856"/>
              <a:gd name="T46" fmla="*/ 6491391 w 7104"/>
              <a:gd name="T47" fmla="*/ 395288 h 2856"/>
              <a:gd name="T48" fmla="*/ 6251616 w 7104"/>
              <a:gd name="T49" fmla="*/ 398463 h 2856"/>
              <a:gd name="T50" fmla="*/ 6015017 w 7104"/>
              <a:gd name="T51" fmla="*/ 400050 h 2856"/>
              <a:gd name="T52" fmla="*/ 5780005 w 7104"/>
              <a:gd name="T53" fmla="*/ 398463 h 2856"/>
              <a:gd name="T54" fmla="*/ 5548170 w 7104"/>
              <a:gd name="T55" fmla="*/ 398463 h 2856"/>
              <a:gd name="T56" fmla="*/ 5317923 w 7104"/>
              <a:gd name="T57" fmla="*/ 395288 h 2856"/>
              <a:gd name="T58" fmla="*/ 5092439 w 7104"/>
              <a:gd name="T59" fmla="*/ 390525 h 2856"/>
              <a:gd name="T60" fmla="*/ 4868543 w 7104"/>
              <a:gd name="T61" fmla="*/ 385763 h 2856"/>
              <a:gd name="T62" fmla="*/ 4649411 w 7104"/>
              <a:gd name="T63" fmla="*/ 381000 h 2856"/>
              <a:gd name="T64" fmla="*/ 4431867 w 7104"/>
              <a:gd name="T65" fmla="*/ 373063 h 2856"/>
              <a:gd name="T66" fmla="*/ 4217498 w 7104"/>
              <a:gd name="T67" fmla="*/ 365125 h 2856"/>
              <a:gd name="T68" fmla="*/ 4007894 w 7104"/>
              <a:gd name="T69" fmla="*/ 357188 h 2856"/>
              <a:gd name="T70" fmla="*/ 3598212 w 7104"/>
              <a:gd name="T71" fmla="*/ 336550 h 2856"/>
              <a:gd name="T72" fmla="*/ 3205997 w 7104"/>
              <a:gd name="T73" fmla="*/ 314325 h 2856"/>
              <a:gd name="T74" fmla="*/ 2829662 w 7104"/>
              <a:gd name="T75" fmla="*/ 290513 h 2856"/>
              <a:gd name="T76" fmla="*/ 2472381 w 7104"/>
              <a:gd name="T77" fmla="*/ 265113 h 2856"/>
              <a:gd name="T78" fmla="*/ 2132568 w 7104"/>
              <a:gd name="T79" fmla="*/ 238125 h 2856"/>
              <a:gd name="T80" fmla="*/ 1816573 w 7104"/>
              <a:gd name="T81" fmla="*/ 209550 h 2856"/>
              <a:gd name="T82" fmla="*/ 1519633 w 7104"/>
              <a:gd name="T83" fmla="*/ 180975 h 2856"/>
              <a:gd name="T84" fmla="*/ 1246512 w 7104"/>
              <a:gd name="T85" fmla="*/ 152400 h 2856"/>
              <a:gd name="T86" fmla="*/ 995622 w 7104"/>
              <a:gd name="T87" fmla="*/ 125413 h 2856"/>
              <a:gd name="T88" fmla="*/ 773314 w 7104"/>
              <a:gd name="T89" fmla="*/ 100013 h 2856"/>
              <a:gd name="T90" fmla="*/ 573237 w 7104"/>
              <a:gd name="T91" fmla="*/ 76200 h 2856"/>
              <a:gd name="T92" fmla="*/ 403330 w 7104"/>
              <a:gd name="T93" fmla="*/ 55563 h 2856"/>
              <a:gd name="T94" fmla="*/ 262006 w 7104"/>
              <a:gd name="T95" fmla="*/ 36513 h 2856"/>
              <a:gd name="T96" fmla="*/ 66692 w 7104"/>
              <a:gd name="T97" fmla="*/ 9525 h 2856"/>
              <a:gd name="T98" fmla="*/ 0 w 7104"/>
              <a:gd name="T99" fmla="*/ 0 h 2856"/>
              <a:gd name="T100" fmla="*/ 0 w 7104"/>
              <a:gd name="T101" fmla="*/ 0 h 285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104" h="2856">
                <a:moveTo>
                  <a:pt x="0" y="0"/>
                </a:moveTo>
                <a:lnTo>
                  <a:pt x="0" y="2856"/>
                </a:lnTo>
                <a:lnTo>
                  <a:pt x="7104" y="2856"/>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close/>
              </a:path>
            </a:pathLst>
          </a:custGeom>
          <a:solidFill>
            <a:schemeClr val="tx1"/>
          </a:solidFill>
          <a:ln>
            <a:noFill/>
          </a:ln>
          <a:extLst/>
        </p:spPr>
        <p:txBody>
          <a:bodyPr/>
          <a:lstStyle/>
          <a:p>
            <a:pPr eaLnBrk="0" hangingPunct="0">
              <a:defRPr/>
            </a:pPr>
            <a:endParaRPr lang="en-US"/>
          </a:p>
        </p:txBody>
      </p:sp>
      <p:sp>
        <p:nvSpPr>
          <p:cNvPr id="7" name="Rectangle 6"/>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155258" y="4969927"/>
            <a:ext cx="8827956"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5256" y="685800"/>
            <a:ext cx="8827957" cy="3429000"/>
          </a:xfrm>
          <a:prstGeom prst="roundRect">
            <a:avLst>
              <a:gd name="adj" fmla="val 1858"/>
            </a:avLst>
          </a:prstGeom>
          <a:effectLst>
            <a:outerShdw blurRad="50800" dist="50800" dir="5400000" algn="tl" rotWithShape="0">
              <a:srgbClr val="000000">
                <a:alpha val="43000"/>
              </a:srgbClr>
            </a:outerShdw>
          </a:effectLst>
        </p:spPr>
        <p:txBody>
          <a:bodyPr rtlCol="0" anchor="ctr">
            <a:normAutofit/>
          </a:bodyPr>
          <a:lstStyle>
            <a:lvl1pPr marL="0" indent="0" algn="ctr">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155258" y="5536665"/>
            <a:ext cx="8827955" cy="493712"/>
          </a:xfrm>
        </p:spPr>
        <p:txBody>
          <a:bodyPr>
            <a:normAutofit/>
          </a:bodyPr>
          <a:lstStyle>
            <a:lvl1pPr marL="0" indent="0">
              <a:buNone/>
              <a:defRPr sz="12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pPr>
              <a:defRPr/>
            </a:pPr>
            <a:fld id="{2933884F-B928-4132-9309-EC5E880F888B}" type="datetimeFigureOut">
              <a:rPr lang="en-US"/>
              <a:pPr>
                <a:defRPr/>
              </a:pPr>
              <a:t>10/24/16</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F0D6D9A1-47C7-4C1C-AF11-4609A8CB40D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4" name="Freeform 5"/>
          <p:cNvSpPr>
            <a:spLocks/>
          </p:cNvSpPr>
          <p:nvPr/>
        </p:nvSpPr>
        <p:spPr bwMode="auto">
          <a:xfrm>
            <a:off x="455613" y="2801938"/>
            <a:ext cx="11280775" cy="3602037"/>
          </a:xfrm>
          <a:custGeom>
            <a:avLst/>
            <a:gdLst>
              <a:gd name="T0" fmla="*/ 0 w 10000"/>
              <a:gd name="T1" fmla="*/ 0 h 7946"/>
              <a:gd name="T2" fmla="*/ 0 w 10000"/>
              <a:gd name="T3" fmla="*/ 3602184 h 7946"/>
              <a:gd name="T4" fmla="*/ 11280538 w 10000"/>
              <a:gd name="T5" fmla="*/ 3602637 h 7946"/>
              <a:gd name="T6" fmla="*/ 11280538 w 10000"/>
              <a:gd name="T7" fmla="*/ 1814 h 7946"/>
              <a:gd name="T8" fmla="*/ 11280538 w 10000"/>
              <a:gd name="T9" fmla="*/ 1814 h 7946"/>
              <a:gd name="T10" fmla="*/ 11024470 w 10000"/>
              <a:gd name="T11" fmla="*/ 41258 h 7946"/>
              <a:gd name="T12" fmla="*/ 10769530 w 10000"/>
              <a:gd name="T13" fmla="*/ 79343 h 7946"/>
              <a:gd name="T14" fmla="*/ 10513461 w 10000"/>
              <a:gd name="T15" fmla="*/ 116068 h 7946"/>
              <a:gd name="T16" fmla="*/ 10256265 w 10000"/>
              <a:gd name="T17" fmla="*/ 147805 h 7946"/>
              <a:gd name="T18" fmla="*/ 10000197 w 10000"/>
              <a:gd name="T19" fmla="*/ 179542 h 7946"/>
              <a:gd name="T20" fmla="*/ 9743001 w 10000"/>
              <a:gd name="T21" fmla="*/ 209466 h 7946"/>
              <a:gd name="T22" fmla="*/ 9489189 w 10000"/>
              <a:gd name="T23" fmla="*/ 234856 h 7946"/>
              <a:gd name="T24" fmla="*/ 9231992 w 10000"/>
              <a:gd name="T25" fmla="*/ 258886 h 7946"/>
              <a:gd name="T26" fmla="*/ 8975924 w 10000"/>
              <a:gd name="T27" fmla="*/ 281102 h 7946"/>
              <a:gd name="T28" fmla="*/ 8724368 w 10000"/>
              <a:gd name="T29" fmla="*/ 300144 h 7946"/>
              <a:gd name="T30" fmla="*/ 8469428 w 10000"/>
              <a:gd name="T31" fmla="*/ 319187 h 7946"/>
              <a:gd name="T32" fmla="*/ 8217872 w 10000"/>
              <a:gd name="T33" fmla="*/ 335055 h 7946"/>
              <a:gd name="T34" fmla="*/ 7966316 w 10000"/>
              <a:gd name="T35" fmla="*/ 347750 h 7946"/>
              <a:gd name="T36" fmla="*/ 7715888 w 10000"/>
              <a:gd name="T37" fmla="*/ 360445 h 7946"/>
              <a:gd name="T38" fmla="*/ 7467716 w 10000"/>
              <a:gd name="T39" fmla="*/ 371326 h 7946"/>
              <a:gd name="T40" fmla="*/ 7221800 w 10000"/>
              <a:gd name="T41" fmla="*/ 379487 h 7946"/>
              <a:gd name="T42" fmla="*/ 6975885 w 10000"/>
              <a:gd name="T43" fmla="*/ 385835 h 7946"/>
              <a:gd name="T44" fmla="*/ 6732225 w 10000"/>
              <a:gd name="T45" fmla="*/ 392182 h 7946"/>
              <a:gd name="T46" fmla="*/ 6491950 w 10000"/>
              <a:gd name="T47" fmla="*/ 395356 h 7946"/>
              <a:gd name="T48" fmla="*/ 6251674 w 10000"/>
              <a:gd name="T49" fmla="*/ 398530 h 7946"/>
              <a:gd name="T50" fmla="*/ 6014783 w 10000"/>
              <a:gd name="T51" fmla="*/ 399890 h 7946"/>
              <a:gd name="T52" fmla="*/ 5780148 w 10000"/>
              <a:gd name="T53" fmla="*/ 398530 h 7946"/>
              <a:gd name="T54" fmla="*/ 5547769 w 10000"/>
              <a:gd name="T55" fmla="*/ 398530 h 7946"/>
              <a:gd name="T56" fmla="*/ 5317646 w 10000"/>
              <a:gd name="T57" fmla="*/ 395356 h 7946"/>
              <a:gd name="T58" fmla="*/ 5092035 w 10000"/>
              <a:gd name="T59" fmla="*/ 390369 h 7946"/>
              <a:gd name="T60" fmla="*/ 4868680 w 10000"/>
              <a:gd name="T61" fmla="*/ 385835 h 7946"/>
              <a:gd name="T62" fmla="*/ 4649838 w 10000"/>
              <a:gd name="T63" fmla="*/ 380848 h 7946"/>
              <a:gd name="T64" fmla="*/ 4432123 w 10000"/>
              <a:gd name="T65" fmla="*/ 373140 h 7946"/>
              <a:gd name="T66" fmla="*/ 4217793 w 10000"/>
              <a:gd name="T67" fmla="*/ 364979 h 7946"/>
              <a:gd name="T68" fmla="*/ 4007975 w 10000"/>
              <a:gd name="T69" fmla="*/ 357271 h 7946"/>
              <a:gd name="T70" fmla="*/ 3598492 w 10000"/>
              <a:gd name="T71" fmla="*/ 336415 h 7946"/>
              <a:gd name="T72" fmla="*/ 3205929 w 10000"/>
              <a:gd name="T73" fmla="*/ 314199 h 7946"/>
              <a:gd name="T74" fmla="*/ 2829159 w 10000"/>
              <a:gd name="T75" fmla="*/ 290623 h 7946"/>
              <a:gd name="T76" fmla="*/ 2472694 w 10000"/>
              <a:gd name="T77" fmla="*/ 265233 h 7946"/>
              <a:gd name="T78" fmla="*/ 2132022 w 10000"/>
              <a:gd name="T79" fmla="*/ 238030 h 7946"/>
              <a:gd name="T80" fmla="*/ 1816167 w 10000"/>
              <a:gd name="T81" fmla="*/ 209466 h 7946"/>
              <a:gd name="T82" fmla="*/ 1519488 w 10000"/>
              <a:gd name="T83" fmla="*/ 180903 h 7946"/>
              <a:gd name="T84" fmla="*/ 1246499 w 10000"/>
              <a:gd name="T85" fmla="*/ 152339 h 7946"/>
              <a:gd name="T86" fmla="*/ 996072 w 10000"/>
              <a:gd name="T87" fmla="*/ 125589 h 7946"/>
              <a:gd name="T88" fmla="*/ 773845 w 10000"/>
              <a:gd name="T89" fmla="*/ 100199 h 7946"/>
              <a:gd name="T90" fmla="*/ 573051 w 10000"/>
              <a:gd name="T91" fmla="*/ 76170 h 7946"/>
              <a:gd name="T92" fmla="*/ 403843 w 10000"/>
              <a:gd name="T93" fmla="*/ 55767 h 7946"/>
              <a:gd name="T94" fmla="*/ 261708 w 10000"/>
              <a:gd name="T95" fmla="*/ 36725 h 7946"/>
              <a:gd name="T96" fmla="*/ 66555 w 10000"/>
              <a:gd name="T97" fmla="*/ 9521 h 7946"/>
              <a:gd name="T98" fmla="*/ 0 w 10000"/>
              <a:gd name="T99" fmla="*/ 0 h 7946"/>
              <a:gd name="T100" fmla="*/ 0 w 10000"/>
              <a:gd name="T101" fmla="*/ 0 h 794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0000" h="7946">
                <a:moveTo>
                  <a:pt x="0" y="0"/>
                </a:moveTo>
                <a:lnTo>
                  <a:pt x="0" y="7945"/>
                </a:lnTo>
                <a:lnTo>
                  <a:pt x="10000" y="7946"/>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close/>
              </a:path>
            </a:pathLst>
          </a:custGeom>
          <a:solidFill>
            <a:schemeClr val="tx1"/>
          </a:solidFill>
          <a:ln>
            <a:noFill/>
          </a:ln>
          <a:extLst/>
        </p:spPr>
        <p:txBody>
          <a:bodyPr/>
          <a:lstStyle/>
          <a:p>
            <a:pPr eaLnBrk="0" hangingPunct="0">
              <a:defRPr/>
            </a:pPr>
            <a:endParaRPr lang="en-US"/>
          </a:p>
        </p:txBody>
      </p:sp>
      <p:sp>
        <p:nvSpPr>
          <p:cNvPr id="5" name="Freeform 5"/>
          <p:cNvSpPr>
            <a:spLocks/>
          </p:cNvSpPr>
          <p:nvPr/>
        </p:nvSpPr>
        <p:spPr bwMode="auto">
          <a:xfrm rot="21010068">
            <a:off x="8493125" y="2714625"/>
            <a:ext cx="3300413" cy="441325"/>
          </a:xfrm>
          <a:custGeom>
            <a:avLst/>
            <a:gdLst>
              <a:gd name="T0" fmla="*/ 28052 w 10000"/>
              <a:gd name="T1" fmla="*/ 211004 h 5291"/>
              <a:gd name="T2" fmla="*/ 3286405 w 10000"/>
              <a:gd name="T3" fmla="*/ 440924 h 5291"/>
              <a:gd name="T4" fmla="*/ 3300266 w 10000"/>
              <a:gd name="T5" fmla="*/ 0 h 5291"/>
              <a:gd name="T6" fmla="*/ 3300266 w 10000"/>
              <a:gd name="T7" fmla="*/ 0 h 5291"/>
              <a:gd name="T8" fmla="*/ 3190367 w 10000"/>
              <a:gd name="T9" fmla="*/ 17000 h 5291"/>
              <a:gd name="T10" fmla="*/ 3080468 w 10000"/>
              <a:gd name="T11" fmla="*/ 33334 h 5291"/>
              <a:gd name="T12" fmla="*/ 2970569 w 10000"/>
              <a:gd name="T13" fmla="*/ 49167 h 5291"/>
              <a:gd name="T14" fmla="*/ 2860341 w 10000"/>
              <a:gd name="T15" fmla="*/ 62751 h 5291"/>
              <a:gd name="T16" fmla="*/ 2750112 w 10000"/>
              <a:gd name="T17" fmla="*/ 76418 h 5291"/>
              <a:gd name="T18" fmla="*/ 2639883 w 10000"/>
              <a:gd name="T19" fmla="*/ 89251 h 5291"/>
              <a:gd name="T20" fmla="*/ 2530974 w 10000"/>
              <a:gd name="T21" fmla="*/ 100168 h 5291"/>
              <a:gd name="T22" fmla="*/ 2420085 w 10000"/>
              <a:gd name="T23" fmla="*/ 110419 h 5291"/>
              <a:gd name="T24" fmla="*/ 2310186 w 10000"/>
              <a:gd name="T25" fmla="*/ 120002 h 5291"/>
              <a:gd name="T26" fmla="*/ 2202268 w 10000"/>
              <a:gd name="T27" fmla="*/ 128169 h 5291"/>
              <a:gd name="T28" fmla="*/ 2092369 w 10000"/>
              <a:gd name="T29" fmla="*/ 136336 h 5291"/>
              <a:gd name="T30" fmla="*/ 1984450 w 10000"/>
              <a:gd name="T31" fmla="*/ 143252 h 5291"/>
              <a:gd name="T32" fmla="*/ 1876531 w 10000"/>
              <a:gd name="T33" fmla="*/ 148669 h 5291"/>
              <a:gd name="T34" fmla="*/ 1768613 w 10000"/>
              <a:gd name="T35" fmla="*/ 154169 h 5291"/>
              <a:gd name="T36" fmla="*/ 1662014 w 10000"/>
              <a:gd name="T37" fmla="*/ 158836 h 5291"/>
              <a:gd name="T38" fmla="*/ 1556735 w 10000"/>
              <a:gd name="T39" fmla="*/ 162336 h 5291"/>
              <a:gd name="T40" fmla="*/ 1450797 w 10000"/>
              <a:gd name="T41" fmla="*/ 165003 h 5291"/>
              <a:gd name="T42" fmla="*/ 1346179 w 10000"/>
              <a:gd name="T43" fmla="*/ 167753 h 5291"/>
              <a:gd name="T44" fmla="*/ 1242880 w 10000"/>
              <a:gd name="T45" fmla="*/ 169086 h 5291"/>
              <a:gd name="T46" fmla="*/ 1139912 w 10000"/>
              <a:gd name="T47" fmla="*/ 170503 h 5291"/>
              <a:gd name="T48" fmla="*/ 1037934 w 10000"/>
              <a:gd name="T49" fmla="*/ 171086 h 5291"/>
              <a:gd name="T50" fmla="*/ 936946 w 10000"/>
              <a:gd name="T51" fmla="*/ 170503 h 5291"/>
              <a:gd name="T52" fmla="*/ 837277 w 10000"/>
              <a:gd name="T53" fmla="*/ 170503 h 5291"/>
              <a:gd name="T54" fmla="*/ 738600 w 10000"/>
              <a:gd name="T55" fmla="*/ 169086 h 5291"/>
              <a:gd name="T56" fmla="*/ 641242 w 10000"/>
              <a:gd name="T57" fmla="*/ 167003 h 5291"/>
              <a:gd name="T58" fmla="*/ 545534 w 10000"/>
              <a:gd name="T59" fmla="*/ 165003 h 5291"/>
              <a:gd name="T60" fmla="*/ 451476 w 10000"/>
              <a:gd name="T61" fmla="*/ 162919 h 5291"/>
              <a:gd name="T62" fmla="*/ 358079 w 10000"/>
              <a:gd name="T63" fmla="*/ 159586 h 5291"/>
              <a:gd name="T64" fmla="*/ 266001 w 10000"/>
              <a:gd name="T65" fmla="*/ 156086 h 5291"/>
              <a:gd name="T66" fmla="*/ 175904 w 10000"/>
              <a:gd name="T67" fmla="*/ 152753 h 5291"/>
              <a:gd name="T68" fmla="*/ 0 w 10000"/>
              <a:gd name="T69" fmla="*/ 143836 h 5291"/>
              <a:gd name="T70" fmla="*/ 28052 w 10000"/>
              <a:gd name="T71" fmla="*/ 211004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6" name="Rectangle 5"/>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155255" y="1060704"/>
            <a:ext cx="8835405" cy="1371600"/>
          </a:xfrm>
        </p:spPr>
        <p:txBody>
          <a:bodyPr anchor="ct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2445" y="3547872"/>
            <a:ext cx="8827958" cy="2478024"/>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3"/>
          <p:cNvSpPr>
            <a:spLocks noGrp="1"/>
          </p:cNvSpPr>
          <p:nvPr>
            <p:ph type="dt" sz="half" idx="10"/>
          </p:nvPr>
        </p:nvSpPr>
        <p:spPr/>
        <p:txBody>
          <a:bodyPr/>
          <a:lstStyle>
            <a:lvl1pPr>
              <a:defRPr/>
            </a:lvl1pPr>
          </a:lstStyle>
          <a:p>
            <a:pPr>
              <a:defRPr/>
            </a:pPr>
            <a:fld id="{DBD89CB6-50D8-4A80-B0D9-CBAC64BEC1E6}" type="datetimeFigureOut">
              <a:rPr lang="en-US"/>
              <a:pPr>
                <a:defRPr/>
              </a:pPr>
              <a:t>10/24/16</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FF22D4C0-FE2C-4A42-A71B-B5A718AA2F8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Freeform 5"/>
          <p:cNvSpPr>
            <a:spLocks/>
          </p:cNvSpPr>
          <p:nvPr/>
        </p:nvSpPr>
        <p:spPr bwMode="auto">
          <a:xfrm rot="21010068">
            <a:off x="8493125" y="4184650"/>
            <a:ext cx="3300413" cy="441325"/>
          </a:xfrm>
          <a:custGeom>
            <a:avLst/>
            <a:gdLst>
              <a:gd name="T0" fmla="*/ 28052 w 10000"/>
              <a:gd name="T1" fmla="*/ 211004 h 5291"/>
              <a:gd name="T2" fmla="*/ 3286405 w 10000"/>
              <a:gd name="T3" fmla="*/ 440924 h 5291"/>
              <a:gd name="T4" fmla="*/ 3300266 w 10000"/>
              <a:gd name="T5" fmla="*/ 0 h 5291"/>
              <a:gd name="T6" fmla="*/ 3300266 w 10000"/>
              <a:gd name="T7" fmla="*/ 0 h 5291"/>
              <a:gd name="T8" fmla="*/ 3190367 w 10000"/>
              <a:gd name="T9" fmla="*/ 17000 h 5291"/>
              <a:gd name="T10" fmla="*/ 3080468 w 10000"/>
              <a:gd name="T11" fmla="*/ 33334 h 5291"/>
              <a:gd name="T12" fmla="*/ 2970569 w 10000"/>
              <a:gd name="T13" fmla="*/ 49167 h 5291"/>
              <a:gd name="T14" fmla="*/ 2860341 w 10000"/>
              <a:gd name="T15" fmla="*/ 62751 h 5291"/>
              <a:gd name="T16" fmla="*/ 2750112 w 10000"/>
              <a:gd name="T17" fmla="*/ 76418 h 5291"/>
              <a:gd name="T18" fmla="*/ 2639883 w 10000"/>
              <a:gd name="T19" fmla="*/ 89251 h 5291"/>
              <a:gd name="T20" fmla="*/ 2530974 w 10000"/>
              <a:gd name="T21" fmla="*/ 100168 h 5291"/>
              <a:gd name="T22" fmla="*/ 2420085 w 10000"/>
              <a:gd name="T23" fmla="*/ 110419 h 5291"/>
              <a:gd name="T24" fmla="*/ 2310186 w 10000"/>
              <a:gd name="T25" fmla="*/ 120002 h 5291"/>
              <a:gd name="T26" fmla="*/ 2202268 w 10000"/>
              <a:gd name="T27" fmla="*/ 128169 h 5291"/>
              <a:gd name="T28" fmla="*/ 2092369 w 10000"/>
              <a:gd name="T29" fmla="*/ 136336 h 5291"/>
              <a:gd name="T30" fmla="*/ 1984450 w 10000"/>
              <a:gd name="T31" fmla="*/ 143252 h 5291"/>
              <a:gd name="T32" fmla="*/ 1876531 w 10000"/>
              <a:gd name="T33" fmla="*/ 148669 h 5291"/>
              <a:gd name="T34" fmla="*/ 1768613 w 10000"/>
              <a:gd name="T35" fmla="*/ 154169 h 5291"/>
              <a:gd name="T36" fmla="*/ 1662014 w 10000"/>
              <a:gd name="T37" fmla="*/ 158836 h 5291"/>
              <a:gd name="T38" fmla="*/ 1556735 w 10000"/>
              <a:gd name="T39" fmla="*/ 162336 h 5291"/>
              <a:gd name="T40" fmla="*/ 1450797 w 10000"/>
              <a:gd name="T41" fmla="*/ 165003 h 5291"/>
              <a:gd name="T42" fmla="*/ 1346179 w 10000"/>
              <a:gd name="T43" fmla="*/ 167753 h 5291"/>
              <a:gd name="T44" fmla="*/ 1242880 w 10000"/>
              <a:gd name="T45" fmla="*/ 169086 h 5291"/>
              <a:gd name="T46" fmla="*/ 1139912 w 10000"/>
              <a:gd name="T47" fmla="*/ 170503 h 5291"/>
              <a:gd name="T48" fmla="*/ 1037934 w 10000"/>
              <a:gd name="T49" fmla="*/ 171086 h 5291"/>
              <a:gd name="T50" fmla="*/ 936946 w 10000"/>
              <a:gd name="T51" fmla="*/ 170503 h 5291"/>
              <a:gd name="T52" fmla="*/ 837277 w 10000"/>
              <a:gd name="T53" fmla="*/ 170503 h 5291"/>
              <a:gd name="T54" fmla="*/ 738600 w 10000"/>
              <a:gd name="T55" fmla="*/ 169086 h 5291"/>
              <a:gd name="T56" fmla="*/ 641242 w 10000"/>
              <a:gd name="T57" fmla="*/ 167003 h 5291"/>
              <a:gd name="T58" fmla="*/ 545534 w 10000"/>
              <a:gd name="T59" fmla="*/ 165003 h 5291"/>
              <a:gd name="T60" fmla="*/ 451476 w 10000"/>
              <a:gd name="T61" fmla="*/ 162919 h 5291"/>
              <a:gd name="T62" fmla="*/ 358079 w 10000"/>
              <a:gd name="T63" fmla="*/ 159586 h 5291"/>
              <a:gd name="T64" fmla="*/ 266001 w 10000"/>
              <a:gd name="T65" fmla="*/ 156086 h 5291"/>
              <a:gd name="T66" fmla="*/ 175904 w 10000"/>
              <a:gd name="T67" fmla="*/ 152753 h 5291"/>
              <a:gd name="T68" fmla="*/ 0 w 10000"/>
              <a:gd name="T69" fmla="*/ 143836 h 5291"/>
              <a:gd name="T70" fmla="*/ 28052 w 10000"/>
              <a:gd name="T71" fmla="*/ 211004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6" name="Freeform 5"/>
          <p:cNvSpPr>
            <a:spLocks/>
          </p:cNvSpPr>
          <p:nvPr/>
        </p:nvSpPr>
        <p:spPr bwMode="auto">
          <a:xfrm>
            <a:off x="455613" y="4241800"/>
            <a:ext cx="11280775" cy="2336800"/>
          </a:xfrm>
          <a:custGeom>
            <a:avLst/>
            <a:gdLst>
              <a:gd name="T0" fmla="*/ 0 w 10000"/>
              <a:gd name="T1" fmla="*/ 0 h 8000"/>
              <a:gd name="T2" fmla="*/ 0 w 10000"/>
              <a:gd name="T3" fmla="*/ 2328397 h 8000"/>
              <a:gd name="T4" fmla="*/ 11280538 w 10000"/>
              <a:gd name="T5" fmla="*/ 2337161 h 8000"/>
              <a:gd name="T6" fmla="*/ 11280538 w 10000"/>
              <a:gd name="T7" fmla="*/ 2045 h 8000"/>
              <a:gd name="T8" fmla="*/ 11280538 w 10000"/>
              <a:gd name="T9" fmla="*/ 2045 h 8000"/>
              <a:gd name="T10" fmla="*/ 11024470 w 10000"/>
              <a:gd name="T11" fmla="*/ 45575 h 8000"/>
              <a:gd name="T12" fmla="*/ 10769530 w 10000"/>
              <a:gd name="T13" fmla="*/ 87059 h 8000"/>
              <a:gd name="T14" fmla="*/ 10513461 w 10000"/>
              <a:gd name="T15" fmla="*/ 127667 h 8000"/>
              <a:gd name="T16" fmla="*/ 10256265 w 10000"/>
              <a:gd name="T17" fmla="*/ 162433 h 8000"/>
              <a:gd name="T18" fmla="*/ 10000197 w 10000"/>
              <a:gd name="T19" fmla="*/ 197490 h 8000"/>
              <a:gd name="T20" fmla="*/ 9743001 w 10000"/>
              <a:gd name="T21" fmla="*/ 230210 h 8000"/>
              <a:gd name="T22" fmla="*/ 9489189 w 10000"/>
              <a:gd name="T23" fmla="*/ 258256 h 8000"/>
              <a:gd name="T24" fmla="*/ 9231992 w 10000"/>
              <a:gd name="T25" fmla="*/ 284841 h 8000"/>
              <a:gd name="T26" fmla="*/ 8975924 w 10000"/>
              <a:gd name="T27" fmla="*/ 309090 h 8000"/>
              <a:gd name="T28" fmla="*/ 8724368 w 10000"/>
              <a:gd name="T29" fmla="*/ 330124 h 8000"/>
              <a:gd name="T30" fmla="*/ 8469428 w 10000"/>
              <a:gd name="T31" fmla="*/ 351158 h 8000"/>
              <a:gd name="T32" fmla="*/ 8217872 w 10000"/>
              <a:gd name="T33" fmla="*/ 368687 h 8000"/>
              <a:gd name="T34" fmla="*/ 7966316 w 10000"/>
              <a:gd name="T35" fmla="*/ 382418 h 8000"/>
              <a:gd name="T36" fmla="*/ 7715888 w 10000"/>
              <a:gd name="T37" fmla="*/ 396733 h 8000"/>
              <a:gd name="T38" fmla="*/ 7467716 w 10000"/>
              <a:gd name="T39" fmla="*/ 408711 h 8000"/>
              <a:gd name="T40" fmla="*/ 7221800 w 10000"/>
              <a:gd name="T41" fmla="*/ 417183 h 8000"/>
              <a:gd name="T42" fmla="*/ 6975885 w 10000"/>
              <a:gd name="T43" fmla="*/ 424487 h 8000"/>
              <a:gd name="T44" fmla="*/ 6732225 w 10000"/>
              <a:gd name="T45" fmla="*/ 431498 h 8000"/>
              <a:gd name="T46" fmla="*/ 6491950 w 10000"/>
              <a:gd name="T47" fmla="*/ 434712 h 8000"/>
              <a:gd name="T48" fmla="*/ 6251674 w 10000"/>
              <a:gd name="T49" fmla="*/ 438218 h 8000"/>
              <a:gd name="T50" fmla="*/ 6014783 w 10000"/>
              <a:gd name="T51" fmla="*/ 439971 h 8000"/>
              <a:gd name="T52" fmla="*/ 5780148 w 10000"/>
              <a:gd name="T53" fmla="*/ 438218 h 8000"/>
              <a:gd name="T54" fmla="*/ 5547769 w 10000"/>
              <a:gd name="T55" fmla="*/ 438218 h 8000"/>
              <a:gd name="T56" fmla="*/ 5317646 w 10000"/>
              <a:gd name="T57" fmla="*/ 434712 h 8000"/>
              <a:gd name="T58" fmla="*/ 5092035 w 10000"/>
              <a:gd name="T59" fmla="*/ 429453 h 8000"/>
              <a:gd name="T60" fmla="*/ 4868680 w 10000"/>
              <a:gd name="T61" fmla="*/ 424487 h 8000"/>
              <a:gd name="T62" fmla="*/ 4649838 w 10000"/>
              <a:gd name="T63" fmla="*/ 418936 h 8000"/>
              <a:gd name="T64" fmla="*/ 4432123 w 10000"/>
              <a:gd name="T65" fmla="*/ 410464 h 8000"/>
              <a:gd name="T66" fmla="*/ 4217793 w 10000"/>
              <a:gd name="T67" fmla="*/ 401407 h 8000"/>
              <a:gd name="T68" fmla="*/ 4007975 w 10000"/>
              <a:gd name="T69" fmla="*/ 393227 h 8000"/>
              <a:gd name="T70" fmla="*/ 3598492 w 10000"/>
              <a:gd name="T71" fmla="*/ 370148 h 8000"/>
              <a:gd name="T72" fmla="*/ 3205929 w 10000"/>
              <a:gd name="T73" fmla="*/ 345608 h 8000"/>
              <a:gd name="T74" fmla="*/ 2829159 w 10000"/>
              <a:gd name="T75" fmla="*/ 319899 h 8000"/>
              <a:gd name="T76" fmla="*/ 2472694 w 10000"/>
              <a:gd name="T77" fmla="*/ 291561 h 8000"/>
              <a:gd name="T78" fmla="*/ 2132022 w 10000"/>
              <a:gd name="T79" fmla="*/ 262054 h 8000"/>
              <a:gd name="T80" fmla="*/ 1816167 w 10000"/>
              <a:gd name="T81" fmla="*/ 230210 h 8000"/>
              <a:gd name="T82" fmla="*/ 1519488 w 10000"/>
              <a:gd name="T83" fmla="*/ 198951 h 8000"/>
              <a:gd name="T84" fmla="*/ 1246499 w 10000"/>
              <a:gd name="T85" fmla="*/ 167691 h 8000"/>
              <a:gd name="T86" fmla="*/ 996072 w 10000"/>
              <a:gd name="T87" fmla="*/ 138185 h 8000"/>
              <a:gd name="T88" fmla="*/ 773845 w 10000"/>
              <a:gd name="T89" fmla="*/ 110139 h 8000"/>
              <a:gd name="T90" fmla="*/ 573051 w 10000"/>
              <a:gd name="T91" fmla="*/ 83554 h 8000"/>
              <a:gd name="T92" fmla="*/ 403843 w 10000"/>
              <a:gd name="T93" fmla="*/ 61350 h 8000"/>
              <a:gd name="T94" fmla="*/ 261708 w 10000"/>
              <a:gd name="T95" fmla="*/ 40316 h 8000"/>
              <a:gd name="T96" fmla="*/ 66555 w 10000"/>
              <a:gd name="T97" fmla="*/ 10225 h 8000"/>
              <a:gd name="T98" fmla="*/ 0 w 10000"/>
              <a:gd name="T99" fmla="*/ 0 h 8000"/>
              <a:gd name="T100" fmla="*/ 0 w 10000"/>
              <a:gd name="T101" fmla="*/ 0 h 800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0000" h="8000">
                <a:moveTo>
                  <a:pt x="0" y="0"/>
                </a:moveTo>
                <a:lnTo>
                  <a:pt x="0" y="7970"/>
                </a:lnTo>
                <a:lnTo>
                  <a:pt x="10000" y="8000"/>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close/>
              </a:path>
            </a:pathLst>
          </a:custGeom>
          <a:solidFill>
            <a:schemeClr val="tx1"/>
          </a:solidFill>
          <a:ln>
            <a:noFill/>
          </a:ln>
          <a:extLst/>
        </p:spPr>
        <p:txBody>
          <a:bodyPr/>
          <a:lstStyle/>
          <a:p>
            <a:pPr eaLnBrk="0" hangingPunct="0">
              <a:defRPr/>
            </a:pPr>
            <a:endParaRPr lang="en-US"/>
          </a:p>
        </p:txBody>
      </p:sp>
      <p:sp>
        <p:nvSpPr>
          <p:cNvPr id="7" name="TextBox 6"/>
          <p:cNvSpPr txBox="1"/>
          <p:nvPr/>
        </p:nvSpPr>
        <p:spPr>
          <a:xfrm>
            <a:off x="898525" y="596900"/>
            <a:ext cx="801688" cy="1570038"/>
          </a:xfrm>
          <a:prstGeom prst="rect">
            <a:avLst/>
          </a:prstGeom>
          <a:noFill/>
        </p:spPr>
        <p:txBody>
          <a:bodyPr>
            <a:spAutoFit/>
          </a:bodyPr>
          <a:lstStyle>
            <a:defPPr>
              <a:defRPr lang="en-US"/>
            </a:defPPr>
            <a:lvl1pPr algn="r">
              <a:defRPr sz="12200" b="0" i="0">
                <a:solidFill>
                  <a:schemeClr val="bg2">
                    <a:lumMod val="40000"/>
                    <a:lumOff val="60000"/>
                  </a:schemeClr>
                </a:solidFill>
                <a:latin typeface="Arial"/>
                <a:cs typeface="Arial"/>
              </a:defRPr>
            </a:lvl1pPr>
          </a:lstStyle>
          <a:p>
            <a:pPr fontAlgn="auto">
              <a:spcBef>
                <a:spcPts val="0"/>
              </a:spcBef>
              <a:spcAft>
                <a:spcPts val="0"/>
              </a:spcAft>
              <a:defRPr/>
            </a:pPr>
            <a:r>
              <a:rPr lang="en-US" sz="9600" dirty="0" smtClean="0"/>
              <a:t>“</a:t>
            </a:r>
            <a:endParaRPr lang="en-US" sz="9600" dirty="0"/>
          </a:p>
        </p:txBody>
      </p:sp>
      <p:sp>
        <p:nvSpPr>
          <p:cNvPr id="8" name="TextBox 7"/>
          <p:cNvSpPr txBox="1"/>
          <p:nvPr/>
        </p:nvSpPr>
        <p:spPr>
          <a:xfrm>
            <a:off x="9717088" y="2628900"/>
            <a:ext cx="803275" cy="1570038"/>
          </a:xfrm>
          <a:prstGeom prst="rect">
            <a:avLst/>
          </a:prstGeom>
          <a:noFill/>
        </p:spPr>
        <p:txBody>
          <a:bodyPr>
            <a:spAutoFit/>
          </a:bodyPr>
          <a:lstStyle>
            <a:defPPr>
              <a:defRPr lang="en-US"/>
            </a:defPPr>
            <a:lvl1pPr algn="r">
              <a:defRPr sz="12200" b="0" i="0">
                <a:solidFill>
                  <a:schemeClr val="bg2">
                    <a:lumMod val="40000"/>
                    <a:lumOff val="60000"/>
                  </a:schemeClr>
                </a:solidFill>
                <a:latin typeface="Arial"/>
                <a:cs typeface="Arial"/>
              </a:defRPr>
            </a:lvl1pPr>
          </a:lstStyle>
          <a:p>
            <a:pPr fontAlgn="auto">
              <a:spcBef>
                <a:spcPts val="0"/>
              </a:spcBef>
              <a:spcAft>
                <a:spcPts val="0"/>
              </a:spcAft>
              <a:defRPr/>
            </a:pPr>
            <a:r>
              <a:rPr lang="en-US" sz="9600" dirty="0" smtClean="0"/>
              <a:t>”</a:t>
            </a:r>
            <a:endParaRPr lang="en-US" sz="9600" dirty="0"/>
          </a:p>
        </p:txBody>
      </p:sp>
      <p:sp>
        <p:nvSpPr>
          <p:cNvPr id="9" name="Rectangle 8"/>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575212" y="980518"/>
            <a:ext cx="8463187" cy="2698249"/>
          </a:xfrm>
        </p:spPr>
        <p:txBody>
          <a:bodyPr anchor="ctr"/>
          <a:lstStyle>
            <a:lvl1pPr>
              <a:defRPr sz="4000"/>
            </a:lvl1pPr>
          </a:lstStyle>
          <a:p>
            <a:r>
              <a:rPr lang="en-US" smtClean="0"/>
              <a:t>Click to edit Master title style</a:t>
            </a:r>
            <a:endParaRPr lang="en-US" dirty="0"/>
          </a:p>
        </p:txBody>
      </p:sp>
      <p:sp>
        <p:nvSpPr>
          <p:cNvPr id="10" name="Text Placeholder 3"/>
          <p:cNvSpPr>
            <a:spLocks noGrp="1"/>
          </p:cNvSpPr>
          <p:nvPr>
            <p:ph type="body" sz="half" idx="2"/>
          </p:nvPr>
        </p:nvSpPr>
        <p:spPr>
          <a:xfrm>
            <a:off x="1155255" y="5029198"/>
            <a:ext cx="8827958" cy="997858"/>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3"/>
          <p:cNvSpPr>
            <a:spLocks noGrp="1"/>
          </p:cNvSpPr>
          <p:nvPr>
            <p:ph type="body" sz="half" idx="14"/>
          </p:nvPr>
        </p:nvSpPr>
        <p:spPr>
          <a:xfrm>
            <a:off x="1946452" y="3679987"/>
            <a:ext cx="7727784" cy="342174"/>
          </a:xfrm>
        </p:spPr>
        <p:txBody>
          <a:bodyPr rtlCol="0">
            <a:normAutofit/>
          </a:bodyPr>
          <a:lstStyle>
            <a:lvl1pPr>
              <a:defRPr lang="en-US" sz="1400" cap="small" dirty="0" smtClean="0">
                <a:solidFill>
                  <a:schemeClr val="bg2">
                    <a:lumMod val="40000"/>
                    <a:lumOff val="60000"/>
                  </a:schemeClr>
                </a:solidFill>
                <a:latin typeface="+mn-lt"/>
              </a:defRPr>
            </a:lvl1pPr>
          </a:lstStyle>
          <a:p>
            <a:pPr lvl="0"/>
            <a:r>
              <a:rPr lang="en-US" smtClean="0"/>
              <a:t>Click to edit Master text styles</a:t>
            </a:r>
          </a:p>
        </p:txBody>
      </p:sp>
      <p:sp>
        <p:nvSpPr>
          <p:cNvPr id="12" name="Date Placeholder 3"/>
          <p:cNvSpPr>
            <a:spLocks noGrp="1"/>
          </p:cNvSpPr>
          <p:nvPr>
            <p:ph type="dt" sz="half" idx="15"/>
          </p:nvPr>
        </p:nvSpPr>
        <p:spPr/>
        <p:txBody>
          <a:bodyPr/>
          <a:lstStyle>
            <a:lvl1pPr>
              <a:defRPr/>
            </a:lvl1pPr>
          </a:lstStyle>
          <a:p>
            <a:pPr>
              <a:defRPr/>
            </a:pPr>
            <a:fld id="{55710D4F-1FD9-4784-A309-799E3272F11A}" type="datetimeFigureOut">
              <a:rPr lang="en-US"/>
              <a:pPr>
                <a:defRPr/>
              </a:pPr>
              <a:t>10/24/16</a:t>
            </a:fld>
            <a:endParaRPr lang="en-US"/>
          </a:p>
        </p:txBody>
      </p:sp>
      <p:sp>
        <p:nvSpPr>
          <p:cNvPr id="13" name="Footer Placeholder 4"/>
          <p:cNvSpPr>
            <a:spLocks noGrp="1"/>
          </p:cNvSpPr>
          <p:nvPr>
            <p:ph type="ftr" sz="quarter" idx="16"/>
          </p:nvPr>
        </p:nvSpPr>
        <p:spPr/>
        <p:txBody>
          <a:bodyPr/>
          <a:lstStyle>
            <a:lvl1pPr>
              <a:defRPr/>
            </a:lvl1pPr>
          </a:lstStyle>
          <a:p>
            <a:pPr>
              <a:defRPr/>
            </a:pPr>
            <a:endParaRPr lang="en-US"/>
          </a:p>
        </p:txBody>
      </p:sp>
      <p:sp>
        <p:nvSpPr>
          <p:cNvPr id="14" name="Slide Number Placeholder 5"/>
          <p:cNvSpPr>
            <a:spLocks noGrp="1"/>
          </p:cNvSpPr>
          <p:nvPr>
            <p:ph type="sldNum" sz="quarter" idx="17"/>
          </p:nvPr>
        </p:nvSpPr>
        <p:spPr/>
        <p:txBody>
          <a:bodyPr/>
          <a:lstStyle>
            <a:lvl1pPr>
              <a:defRPr/>
            </a:lvl1pPr>
          </a:lstStyle>
          <a:p>
            <a:pPr>
              <a:defRPr/>
            </a:pPr>
            <a:fld id="{94B64862-E5FE-4C45-9795-2F5392E3A314}"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Name Card">
    <p:spTree>
      <p:nvGrpSpPr>
        <p:cNvPr id="1" name=""/>
        <p:cNvGrpSpPr/>
        <p:nvPr/>
      </p:nvGrpSpPr>
      <p:grpSpPr>
        <a:xfrm>
          <a:off x="0" y="0"/>
          <a:ext cx="0" cy="0"/>
          <a:chOff x="0" y="0"/>
          <a:chExt cx="0" cy="0"/>
        </a:xfrm>
      </p:grpSpPr>
      <p:sp>
        <p:nvSpPr>
          <p:cNvPr id="4" name="Freeform 5"/>
          <p:cNvSpPr>
            <a:spLocks/>
          </p:cNvSpPr>
          <p:nvPr/>
        </p:nvSpPr>
        <p:spPr bwMode="auto">
          <a:xfrm rot="21010068">
            <a:off x="8493125" y="4194175"/>
            <a:ext cx="3300413" cy="439738"/>
          </a:xfrm>
          <a:custGeom>
            <a:avLst/>
            <a:gdLst>
              <a:gd name="T0" fmla="*/ 28052 w 10000"/>
              <a:gd name="T1" fmla="*/ 211004 h 5291"/>
              <a:gd name="T2" fmla="*/ 3286405 w 10000"/>
              <a:gd name="T3" fmla="*/ 440924 h 5291"/>
              <a:gd name="T4" fmla="*/ 3300266 w 10000"/>
              <a:gd name="T5" fmla="*/ 0 h 5291"/>
              <a:gd name="T6" fmla="*/ 3300266 w 10000"/>
              <a:gd name="T7" fmla="*/ 0 h 5291"/>
              <a:gd name="T8" fmla="*/ 3190367 w 10000"/>
              <a:gd name="T9" fmla="*/ 17000 h 5291"/>
              <a:gd name="T10" fmla="*/ 3080468 w 10000"/>
              <a:gd name="T11" fmla="*/ 33334 h 5291"/>
              <a:gd name="T12" fmla="*/ 2970569 w 10000"/>
              <a:gd name="T13" fmla="*/ 49167 h 5291"/>
              <a:gd name="T14" fmla="*/ 2860341 w 10000"/>
              <a:gd name="T15" fmla="*/ 62751 h 5291"/>
              <a:gd name="T16" fmla="*/ 2750112 w 10000"/>
              <a:gd name="T17" fmla="*/ 76418 h 5291"/>
              <a:gd name="T18" fmla="*/ 2639883 w 10000"/>
              <a:gd name="T19" fmla="*/ 89251 h 5291"/>
              <a:gd name="T20" fmla="*/ 2530974 w 10000"/>
              <a:gd name="T21" fmla="*/ 100168 h 5291"/>
              <a:gd name="T22" fmla="*/ 2420085 w 10000"/>
              <a:gd name="T23" fmla="*/ 110419 h 5291"/>
              <a:gd name="T24" fmla="*/ 2310186 w 10000"/>
              <a:gd name="T25" fmla="*/ 120002 h 5291"/>
              <a:gd name="T26" fmla="*/ 2202268 w 10000"/>
              <a:gd name="T27" fmla="*/ 128169 h 5291"/>
              <a:gd name="T28" fmla="*/ 2092369 w 10000"/>
              <a:gd name="T29" fmla="*/ 136336 h 5291"/>
              <a:gd name="T30" fmla="*/ 1984450 w 10000"/>
              <a:gd name="T31" fmla="*/ 143252 h 5291"/>
              <a:gd name="T32" fmla="*/ 1876531 w 10000"/>
              <a:gd name="T33" fmla="*/ 148669 h 5291"/>
              <a:gd name="T34" fmla="*/ 1768613 w 10000"/>
              <a:gd name="T35" fmla="*/ 154169 h 5291"/>
              <a:gd name="T36" fmla="*/ 1662014 w 10000"/>
              <a:gd name="T37" fmla="*/ 158836 h 5291"/>
              <a:gd name="T38" fmla="*/ 1556735 w 10000"/>
              <a:gd name="T39" fmla="*/ 162336 h 5291"/>
              <a:gd name="T40" fmla="*/ 1450797 w 10000"/>
              <a:gd name="T41" fmla="*/ 165003 h 5291"/>
              <a:gd name="T42" fmla="*/ 1346179 w 10000"/>
              <a:gd name="T43" fmla="*/ 167753 h 5291"/>
              <a:gd name="T44" fmla="*/ 1242880 w 10000"/>
              <a:gd name="T45" fmla="*/ 169086 h 5291"/>
              <a:gd name="T46" fmla="*/ 1139912 w 10000"/>
              <a:gd name="T47" fmla="*/ 170503 h 5291"/>
              <a:gd name="T48" fmla="*/ 1037934 w 10000"/>
              <a:gd name="T49" fmla="*/ 171086 h 5291"/>
              <a:gd name="T50" fmla="*/ 936946 w 10000"/>
              <a:gd name="T51" fmla="*/ 170503 h 5291"/>
              <a:gd name="T52" fmla="*/ 837277 w 10000"/>
              <a:gd name="T53" fmla="*/ 170503 h 5291"/>
              <a:gd name="T54" fmla="*/ 738600 w 10000"/>
              <a:gd name="T55" fmla="*/ 169086 h 5291"/>
              <a:gd name="T56" fmla="*/ 641242 w 10000"/>
              <a:gd name="T57" fmla="*/ 167003 h 5291"/>
              <a:gd name="T58" fmla="*/ 545534 w 10000"/>
              <a:gd name="T59" fmla="*/ 165003 h 5291"/>
              <a:gd name="T60" fmla="*/ 451476 w 10000"/>
              <a:gd name="T61" fmla="*/ 162919 h 5291"/>
              <a:gd name="T62" fmla="*/ 358079 w 10000"/>
              <a:gd name="T63" fmla="*/ 159586 h 5291"/>
              <a:gd name="T64" fmla="*/ 266001 w 10000"/>
              <a:gd name="T65" fmla="*/ 156086 h 5291"/>
              <a:gd name="T66" fmla="*/ 175904 w 10000"/>
              <a:gd name="T67" fmla="*/ 152753 h 5291"/>
              <a:gd name="T68" fmla="*/ 0 w 10000"/>
              <a:gd name="T69" fmla="*/ 143836 h 5291"/>
              <a:gd name="T70" fmla="*/ 28052 w 10000"/>
              <a:gd name="T71" fmla="*/ 211004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5" name="Freeform 5"/>
          <p:cNvSpPr>
            <a:spLocks/>
          </p:cNvSpPr>
          <p:nvPr/>
        </p:nvSpPr>
        <p:spPr bwMode="auto">
          <a:xfrm>
            <a:off x="455613" y="4241800"/>
            <a:ext cx="11280775" cy="2336800"/>
          </a:xfrm>
          <a:custGeom>
            <a:avLst/>
            <a:gdLst>
              <a:gd name="T0" fmla="*/ 0 w 10000"/>
              <a:gd name="T1" fmla="*/ 0 h 8000"/>
              <a:gd name="T2" fmla="*/ 0 w 10000"/>
              <a:gd name="T3" fmla="*/ 2328397 h 8000"/>
              <a:gd name="T4" fmla="*/ 11280538 w 10000"/>
              <a:gd name="T5" fmla="*/ 2337161 h 8000"/>
              <a:gd name="T6" fmla="*/ 11280538 w 10000"/>
              <a:gd name="T7" fmla="*/ 2045 h 8000"/>
              <a:gd name="T8" fmla="*/ 11280538 w 10000"/>
              <a:gd name="T9" fmla="*/ 2045 h 8000"/>
              <a:gd name="T10" fmla="*/ 11024470 w 10000"/>
              <a:gd name="T11" fmla="*/ 45575 h 8000"/>
              <a:gd name="T12" fmla="*/ 10769530 w 10000"/>
              <a:gd name="T13" fmla="*/ 87059 h 8000"/>
              <a:gd name="T14" fmla="*/ 10513461 w 10000"/>
              <a:gd name="T15" fmla="*/ 127667 h 8000"/>
              <a:gd name="T16" fmla="*/ 10256265 w 10000"/>
              <a:gd name="T17" fmla="*/ 162433 h 8000"/>
              <a:gd name="T18" fmla="*/ 10000197 w 10000"/>
              <a:gd name="T19" fmla="*/ 197490 h 8000"/>
              <a:gd name="T20" fmla="*/ 9743001 w 10000"/>
              <a:gd name="T21" fmla="*/ 230210 h 8000"/>
              <a:gd name="T22" fmla="*/ 9489189 w 10000"/>
              <a:gd name="T23" fmla="*/ 258256 h 8000"/>
              <a:gd name="T24" fmla="*/ 9231992 w 10000"/>
              <a:gd name="T25" fmla="*/ 284841 h 8000"/>
              <a:gd name="T26" fmla="*/ 8975924 w 10000"/>
              <a:gd name="T27" fmla="*/ 309090 h 8000"/>
              <a:gd name="T28" fmla="*/ 8724368 w 10000"/>
              <a:gd name="T29" fmla="*/ 330124 h 8000"/>
              <a:gd name="T30" fmla="*/ 8469428 w 10000"/>
              <a:gd name="T31" fmla="*/ 351158 h 8000"/>
              <a:gd name="T32" fmla="*/ 8217872 w 10000"/>
              <a:gd name="T33" fmla="*/ 368687 h 8000"/>
              <a:gd name="T34" fmla="*/ 7966316 w 10000"/>
              <a:gd name="T35" fmla="*/ 382418 h 8000"/>
              <a:gd name="T36" fmla="*/ 7715888 w 10000"/>
              <a:gd name="T37" fmla="*/ 396733 h 8000"/>
              <a:gd name="T38" fmla="*/ 7467716 w 10000"/>
              <a:gd name="T39" fmla="*/ 408711 h 8000"/>
              <a:gd name="T40" fmla="*/ 7221800 w 10000"/>
              <a:gd name="T41" fmla="*/ 417183 h 8000"/>
              <a:gd name="T42" fmla="*/ 6975885 w 10000"/>
              <a:gd name="T43" fmla="*/ 424487 h 8000"/>
              <a:gd name="T44" fmla="*/ 6732225 w 10000"/>
              <a:gd name="T45" fmla="*/ 431498 h 8000"/>
              <a:gd name="T46" fmla="*/ 6491950 w 10000"/>
              <a:gd name="T47" fmla="*/ 434712 h 8000"/>
              <a:gd name="T48" fmla="*/ 6251674 w 10000"/>
              <a:gd name="T49" fmla="*/ 438218 h 8000"/>
              <a:gd name="T50" fmla="*/ 6014783 w 10000"/>
              <a:gd name="T51" fmla="*/ 439971 h 8000"/>
              <a:gd name="T52" fmla="*/ 5780148 w 10000"/>
              <a:gd name="T53" fmla="*/ 438218 h 8000"/>
              <a:gd name="T54" fmla="*/ 5547769 w 10000"/>
              <a:gd name="T55" fmla="*/ 438218 h 8000"/>
              <a:gd name="T56" fmla="*/ 5317646 w 10000"/>
              <a:gd name="T57" fmla="*/ 434712 h 8000"/>
              <a:gd name="T58" fmla="*/ 5092035 w 10000"/>
              <a:gd name="T59" fmla="*/ 429453 h 8000"/>
              <a:gd name="T60" fmla="*/ 4868680 w 10000"/>
              <a:gd name="T61" fmla="*/ 424487 h 8000"/>
              <a:gd name="T62" fmla="*/ 4649838 w 10000"/>
              <a:gd name="T63" fmla="*/ 418936 h 8000"/>
              <a:gd name="T64" fmla="*/ 4432123 w 10000"/>
              <a:gd name="T65" fmla="*/ 410464 h 8000"/>
              <a:gd name="T66" fmla="*/ 4217793 w 10000"/>
              <a:gd name="T67" fmla="*/ 401407 h 8000"/>
              <a:gd name="T68" fmla="*/ 4007975 w 10000"/>
              <a:gd name="T69" fmla="*/ 393227 h 8000"/>
              <a:gd name="T70" fmla="*/ 3598492 w 10000"/>
              <a:gd name="T71" fmla="*/ 370148 h 8000"/>
              <a:gd name="T72" fmla="*/ 3205929 w 10000"/>
              <a:gd name="T73" fmla="*/ 345608 h 8000"/>
              <a:gd name="T74" fmla="*/ 2829159 w 10000"/>
              <a:gd name="T75" fmla="*/ 319899 h 8000"/>
              <a:gd name="T76" fmla="*/ 2472694 w 10000"/>
              <a:gd name="T77" fmla="*/ 291561 h 8000"/>
              <a:gd name="T78" fmla="*/ 2132022 w 10000"/>
              <a:gd name="T79" fmla="*/ 262054 h 8000"/>
              <a:gd name="T80" fmla="*/ 1816167 w 10000"/>
              <a:gd name="T81" fmla="*/ 230210 h 8000"/>
              <a:gd name="T82" fmla="*/ 1519488 w 10000"/>
              <a:gd name="T83" fmla="*/ 198951 h 8000"/>
              <a:gd name="T84" fmla="*/ 1246499 w 10000"/>
              <a:gd name="T85" fmla="*/ 167691 h 8000"/>
              <a:gd name="T86" fmla="*/ 996072 w 10000"/>
              <a:gd name="T87" fmla="*/ 138185 h 8000"/>
              <a:gd name="T88" fmla="*/ 773845 w 10000"/>
              <a:gd name="T89" fmla="*/ 110139 h 8000"/>
              <a:gd name="T90" fmla="*/ 573051 w 10000"/>
              <a:gd name="T91" fmla="*/ 83554 h 8000"/>
              <a:gd name="T92" fmla="*/ 403843 w 10000"/>
              <a:gd name="T93" fmla="*/ 61350 h 8000"/>
              <a:gd name="T94" fmla="*/ 261708 w 10000"/>
              <a:gd name="T95" fmla="*/ 40316 h 8000"/>
              <a:gd name="T96" fmla="*/ 66555 w 10000"/>
              <a:gd name="T97" fmla="*/ 10225 h 8000"/>
              <a:gd name="T98" fmla="*/ 0 w 10000"/>
              <a:gd name="T99" fmla="*/ 0 h 8000"/>
              <a:gd name="T100" fmla="*/ 0 w 10000"/>
              <a:gd name="T101" fmla="*/ 0 h 800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0000" h="8000">
                <a:moveTo>
                  <a:pt x="0" y="0"/>
                </a:moveTo>
                <a:lnTo>
                  <a:pt x="0" y="7970"/>
                </a:lnTo>
                <a:lnTo>
                  <a:pt x="10000" y="8000"/>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close/>
              </a:path>
            </a:pathLst>
          </a:custGeom>
          <a:solidFill>
            <a:schemeClr val="tx1"/>
          </a:solidFill>
          <a:ln>
            <a:noFill/>
          </a:ln>
          <a:extLst/>
        </p:spPr>
        <p:txBody>
          <a:bodyPr/>
          <a:lstStyle/>
          <a:p>
            <a:pPr eaLnBrk="0" hangingPunct="0">
              <a:defRPr/>
            </a:pPr>
            <a:endParaRPr lang="en-US"/>
          </a:p>
        </p:txBody>
      </p:sp>
      <p:sp>
        <p:nvSpPr>
          <p:cNvPr id="6" name="Rectangle 5"/>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155256" y="2373525"/>
            <a:ext cx="8867932" cy="1819656"/>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5255" y="5029200"/>
            <a:ext cx="8827958" cy="860400"/>
          </a:xfrm>
        </p:spPr>
        <p:txBody>
          <a:bodyPr/>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0"/>
          </p:nvPr>
        </p:nvSpPr>
        <p:spPr/>
        <p:txBody>
          <a:bodyPr/>
          <a:lstStyle>
            <a:lvl1pPr>
              <a:defRPr/>
            </a:lvl1pPr>
          </a:lstStyle>
          <a:p>
            <a:pPr>
              <a:defRPr/>
            </a:pPr>
            <a:fld id="{C905A82C-4268-4E76-B43C-BFE85946B954}" type="datetimeFigureOut">
              <a:rPr lang="en-US"/>
              <a:pPr>
                <a:defRPr/>
              </a:pPr>
              <a:t>10/24/16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781F290-0AC7-44DF-A1E2-5EA5FA9ACE71}"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4" name="Freeform 5"/>
          <p:cNvSpPr>
            <a:spLocks/>
          </p:cNvSpPr>
          <p:nvPr/>
        </p:nvSpPr>
        <p:spPr bwMode="auto">
          <a:xfrm>
            <a:off x="455613" y="4241800"/>
            <a:ext cx="11280775" cy="2336800"/>
          </a:xfrm>
          <a:custGeom>
            <a:avLst/>
            <a:gdLst>
              <a:gd name="T0" fmla="*/ 0 w 10000"/>
              <a:gd name="T1" fmla="*/ 0 h 8000"/>
              <a:gd name="T2" fmla="*/ 0 w 10000"/>
              <a:gd name="T3" fmla="*/ 2328397 h 8000"/>
              <a:gd name="T4" fmla="*/ 11280538 w 10000"/>
              <a:gd name="T5" fmla="*/ 2337161 h 8000"/>
              <a:gd name="T6" fmla="*/ 11280538 w 10000"/>
              <a:gd name="T7" fmla="*/ 2045 h 8000"/>
              <a:gd name="T8" fmla="*/ 11280538 w 10000"/>
              <a:gd name="T9" fmla="*/ 2045 h 8000"/>
              <a:gd name="T10" fmla="*/ 11024470 w 10000"/>
              <a:gd name="T11" fmla="*/ 45575 h 8000"/>
              <a:gd name="T12" fmla="*/ 10769530 w 10000"/>
              <a:gd name="T13" fmla="*/ 87059 h 8000"/>
              <a:gd name="T14" fmla="*/ 10513461 w 10000"/>
              <a:gd name="T15" fmla="*/ 127667 h 8000"/>
              <a:gd name="T16" fmla="*/ 10256265 w 10000"/>
              <a:gd name="T17" fmla="*/ 162433 h 8000"/>
              <a:gd name="T18" fmla="*/ 10000197 w 10000"/>
              <a:gd name="T19" fmla="*/ 197490 h 8000"/>
              <a:gd name="T20" fmla="*/ 9743001 w 10000"/>
              <a:gd name="T21" fmla="*/ 230210 h 8000"/>
              <a:gd name="T22" fmla="*/ 9489189 w 10000"/>
              <a:gd name="T23" fmla="*/ 258256 h 8000"/>
              <a:gd name="T24" fmla="*/ 9231992 w 10000"/>
              <a:gd name="T25" fmla="*/ 284841 h 8000"/>
              <a:gd name="T26" fmla="*/ 8975924 w 10000"/>
              <a:gd name="T27" fmla="*/ 309090 h 8000"/>
              <a:gd name="T28" fmla="*/ 8724368 w 10000"/>
              <a:gd name="T29" fmla="*/ 330124 h 8000"/>
              <a:gd name="T30" fmla="*/ 8469428 w 10000"/>
              <a:gd name="T31" fmla="*/ 351158 h 8000"/>
              <a:gd name="T32" fmla="*/ 8217872 w 10000"/>
              <a:gd name="T33" fmla="*/ 368687 h 8000"/>
              <a:gd name="T34" fmla="*/ 7966316 w 10000"/>
              <a:gd name="T35" fmla="*/ 382418 h 8000"/>
              <a:gd name="T36" fmla="*/ 7715888 w 10000"/>
              <a:gd name="T37" fmla="*/ 396733 h 8000"/>
              <a:gd name="T38" fmla="*/ 7467716 w 10000"/>
              <a:gd name="T39" fmla="*/ 408711 h 8000"/>
              <a:gd name="T40" fmla="*/ 7221800 w 10000"/>
              <a:gd name="T41" fmla="*/ 417183 h 8000"/>
              <a:gd name="T42" fmla="*/ 6975885 w 10000"/>
              <a:gd name="T43" fmla="*/ 424487 h 8000"/>
              <a:gd name="T44" fmla="*/ 6732225 w 10000"/>
              <a:gd name="T45" fmla="*/ 431498 h 8000"/>
              <a:gd name="T46" fmla="*/ 6491950 w 10000"/>
              <a:gd name="T47" fmla="*/ 434712 h 8000"/>
              <a:gd name="T48" fmla="*/ 6251674 w 10000"/>
              <a:gd name="T49" fmla="*/ 438218 h 8000"/>
              <a:gd name="T50" fmla="*/ 6014783 w 10000"/>
              <a:gd name="T51" fmla="*/ 439971 h 8000"/>
              <a:gd name="T52" fmla="*/ 5780148 w 10000"/>
              <a:gd name="T53" fmla="*/ 438218 h 8000"/>
              <a:gd name="T54" fmla="*/ 5547769 w 10000"/>
              <a:gd name="T55" fmla="*/ 438218 h 8000"/>
              <a:gd name="T56" fmla="*/ 5317646 w 10000"/>
              <a:gd name="T57" fmla="*/ 434712 h 8000"/>
              <a:gd name="T58" fmla="*/ 5092035 w 10000"/>
              <a:gd name="T59" fmla="*/ 429453 h 8000"/>
              <a:gd name="T60" fmla="*/ 4868680 w 10000"/>
              <a:gd name="T61" fmla="*/ 424487 h 8000"/>
              <a:gd name="T62" fmla="*/ 4649838 w 10000"/>
              <a:gd name="T63" fmla="*/ 418936 h 8000"/>
              <a:gd name="T64" fmla="*/ 4432123 w 10000"/>
              <a:gd name="T65" fmla="*/ 410464 h 8000"/>
              <a:gd name="T66" fmla="*/ 4217793 w 10000"/>
              <a:gd name="T67" fmla="*/ 401407 h 8000"/>
              <a:gd name="T68" fmla="*/ 4007975 w 10000"/>
              <a:gd name="T69" fmla="*/ 393227 h 8000"/>
              <a:gd name="T70" fmla="*/ 3598492 w 10000"/>
              <a:gd name="T71" fmla="*/ 370148 h 8000"/>
              <a:gd name="T72" fmla="*/ 3205929 w 10000"/>
              <a:gd name="T73" fmla="*/ 345608 h 8000"/>
              <a:gd name="T74" fmla="*/ 2829159 w 10000"/>
              <a:gd name="T75" fmla="*/ 319899 h 8000"/>
              <a:gd name="T76" fmla="*/ 2472694 w 10000"/>
              <a:gd name="T77" fmla="*/ 291561 h 8000"/>
              <a:gd name="T78" fmla="*/ 2132022 w 10000"/>
              <a:gd name="T79" fmla="*/ 262054 h 8000"/>
              <a:gd name="T80" fmla="*/ 1816167 w 10000"/>
              <a:gd name="T81" fmla="*/ 230210 h 8000"/>
              <a:gd name="T82" fmla="*/ 1519488 w 10000"/>
              <a:gd name="T83" fmla="*/ 198951 h 8000"/>
              <a:gd name="T84" fmla="*/ 1246499 w 10000"/>
              <a:gd name="T85" fmla="*/ 167691 h 8000"/>
              <a:gd name="T86" fmla="*/ 996072 w 10000"/>
              <a:gd name="T87" fmla="*/ 138185 h 8000"/>
              <a:gd name="T88" fmla="*/ 773845 w 10000"/>
              <a:gd name="T89" fmla="*/ 110139 h 8000"/>
              <a:gd name="T90" fmla="*/ 573051 w 10000"/>
              <a:gd name="T91" fmla="*/ 83554 h 8000"/>
              <a:gd name="T92" fmla="*/ 403843 w 10000"/>
              <a:gd name="T93" fmla="*/ 61350 h 8000"/>
              <a:gd name="T94" fmla="*/ 261708 w 10000"/>
              <a:gd name="T95" fmla="*/ 40316 h 8000"/>
              <a:gd name="T96" fmla="*/ 66555 w 10000"/>
              <a:gd name="T97" fmla="*/ 10225 h 8000"/>
              <a:gd name="T98" fmla="*/ 0 w 10000"/>
              <a:gd name="T99" fmla="*/ 0 h 8000"/>
              <a:gd name="T100" fmla="*/ 0 w 10000"/>
              <a:gd name="T101" fmla="*/ 0 h 800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0000" h="8000">
                <a:moveTo>
                  <a:pt x="0" y="0"/>
                </a:moveTo>
                <a:lnTo>
                  <a:pt x="0" y="7970"/>
                </a:lnTo>
                <a:lnTo>
                  <a:pt x="10000" y="8000"/>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close/>
              </a:path>
            </a:pathLst>
          </a:custGeom>
          <a:solidFill>
            <a:schemeClr val="tx1"/>
          </a:solidFill>
          <a:ln>
            <a:noFill/>
          </a:ln>
          <a:extLst/>
        </p:spPr>
        <p:txBody>
          <a:bodyPr/>
          <a:lstStyle/>
          <a:p>
            <a:pPr eaLnBrk="0" hangingPunct="0">
              <a:defRPr/>
            </a:pPr>
            <a:endParaRPr lang="en-US"/>
          </a:p>
        </p:txBody>
      </p:sp>
      <p:sp>
        <p:nvSpPr>
          <p:cNvPr id="5" name="TextBox 4"/>
          <p:cNvSpPr txBox="1"/>
          <p:nvPr/>
        </p:nvSpPr>
        <p:spPr>
          <a:xfrm>
            <a:off x="9675813" y="2565400"/>
            <a:ext cx="801687" cy="1570038"/>
          </a:xfrm>
          <a:prstGeom prst="rect">
            <a:avLst/>
          </a:prstGeom>
          <a:noFill/>
        </p:spPr>
        <p:txBody>
          <a:bodyPr>
            <a:spAutoFit/>
          </a:bodyPr>
          <a:lstStyle>
            <a:defPPr>
              <a:defRPr lang="en-US"/>
            </a:defPPr>
            <a:lvl1pPr lvl="0" algn="r">
              <a:defRPr sz="12200" b="0" i="0">
                <a:solidFill>
                  <a:schemeClr val="bg2">
                    <a:lumMod val="40000"/>
                    <a:lumOff val="60000"/>
                  </a:schemeClr>
                </a:solidFill>
                <a:latin typeface="Arial"/>
                <a:cs typeface="Arial"/>
              </a:defRPr>
            </a:lvl1pPr>
          </a:lstStyle>
          <a:p>
            <a:pPr fontAlgn="auto">
              <a:spcBef>
                <a:spcPts val="0"/>
              </a:spcBef>
              <a:spcAft>
                <a:spcPts val="0"/>
              </a:spcAft>
              <a:defRPr/>
            </a:pPr>
            <a:r>
              <a:rPr lang="en-US" sz="9600" dirty="0" smtClean="0"/>
              <a:t>”</a:t>
            </a:r>
            <a:endParaRPr lang="en-US" sz="9600" dirty="0"/>
          </a:p>
        </p:txBody>
      </p:sp>
      <p:sp>
        <p:nvSpPr>
          <p:cNvPr id="6" name="Freeform 5"/>
          <p:cNvSpPr>
            <a:spLocks/>
          </p:cNvSpPr>
          <p:nvPr/>
        </p:nvSpPr>
        <p:spPr bwMode="auto">
          <a:xfrm rot="21010068">
            <a:off x="8493125" y="4184650"/>
            <a:ext cx="3300413" cy="441325"/>
          </a:xfrm>
          <a:custGeom>
            <a:avLst/>
            <a:gdLst>
              <a:gd name="T0" fmla="*/ 28052 w 10000"/>
              <a:gd name="T1" fmla="*/ 211004 h 5291"/>
              <a:gd name="T2" fmla="*/ 3286405 w 10000"/>
              <a:gd name="T3" fmla="*/ 440924 h 5291"/>
              <a:gd name="T4" fmla="*/ 3300266 w 10000"/>
              <a:gd name="T5" fmla="*/ 0 h 5291"/>
              <a:gd name="T6" fmla="*/ 3300266 w 10000"/>
              <a:gd name="T7" fmla="*/ 0 h 5291"/>
              <a:gd name="T8" fmla="*/ 3190367 w 10000"/>
              <a:gd name="T9" fmla="*/ 17000 h 5291"/>
              <a:gd name="T10" fmla="*/ 3080468 w 10000"/>
              <a:gd name="T11" fmla="*/ 33334 h 5291"/>
              <a:gd name="T12" fmla="*/ 2970569 w 10000"/>
              <a:gd name="T13" fmla="*/ 49167 h 5291"/>
              <a:gd name="T14" fmla="*/ 2860341 w 10000"/>
              <a:gd name="T15" fmla="*/ 62751 h 5291"/>
              <a:gd name="T16" fmla="*/ 2750112 w 10000"/>
              <a:gd name="T17" fmla="*/ 76418 h 5291"/>
              <a:gd name="T18" fmla="*/ 2639883 w 10000"/>
              <a:gd name="T19" fmla="*/ 89251 h 5291"/>
              <a:gd name="T20" fmla="*/ 2530974 w 10000"/>
              <a:gd name="T21" fmla="*/ 100168 h 5291"/>
              <a:gd name="T22" fmla="*/ 2420085 w 10000"/>
              <a:gd name="T23" fmla="*/ 110419 h 5291"/>
              <a:gd name="T24" fmla="*/ 2310186 w 10000"/>
              <a:gd name="T25" fmla="*/ 120002 h 5291"/>
              <a:gd name="T26" fmla="*/ 2202268 w 10000"/>
              <a:gd name="T27" fmla="*/ 128169 h 5291"/>
              <a:gd name="T28" fmla="*/ 2092369 w 10000"/>
              <a:gd name="T29" fmla="*/ 136336 h 5291"/>
              <a:gd name="T30" fmla="*/ 1984450 w 10000"/>
              <a:gd name="T31" fmla="*/ 143252 h 5291"/>
              <a:gd name="T32" fmla="*/ 1876531 w 10000"/>
              <a:gd name="T33" fmla="*/ 148669 h 5291"/>
              <a:gd name="T34" fmla="*/ 1768613 w 10000"/>
              <a:gd name="T35" fmla="*/ 154169 h 5291"/>
              <a:gd name="T36" fmla="*/ 1662014 w 10000"/>
              <a:gd name="T37" fmla="*/ 158836 h 5291"/>
              <a:gd name="T38" fmla="*/ 1556735 w 10000"/>
              <a:gd name="T39" fmla="*/ 162336 h 5291"/>
              <a:gd name="T40" fmla="*/ 1450797 w 10000"/>
              <a:gd name="T41" fmla="*/ 165003 h 5291"/>
              <a:gd name="T42" fmla="*/ 1346179 w 10000"/>
              <a:gd name="T43" fmla="*/ 167753 h 5291"/>
              <a:gd name="T44" fmla="*/ 1242880 w 10000"/>
              <a:gd name="T45" fmla="*/ 169086 h 5291"/>
              <a:gd name="T46" fmla="*/ 1139912 w 10000"/>
              <a:gd name="T47" fmla="*/ 170503 h 5291"/>
              <a:gd name="T48" fmla="*/ 1037934 w 10000"/>
              <a:gd name="T49" fmla="*/ 171086 h 5291"/>
              <a:gd name="T50" fmla="*/ 936946 w 10000"/>
              <a:gd name="T51" fmla="*/ 170503 h 5291"/>
              <a:gd name="T52" fmla="*/ 837277 w 10000"/>
              <a:gd name="T53" fmla="*/ 170503 h 5291"/>
              <a:gd name="T54" fmla="*/ 738600 w 10000"/>
              <a:gd name="T55" fmla="*/ 169086 h 5291"/>
              <a:gd name="T56" fmla="*/ 641242 w 10000"/>
              <a:gd name="T57" fmla="*/ 167003 h 5291"/>
              <a:gd name="T58" fmla="*/ 545534 w 10000"/>
              <a:gd name="T59" fmla="*/ 165003 h 5291"/>
              <a:gd name="T60" fmla="*/ 451476 w 10000"/>
              <a:gd name="T61" fmla="*/ 162919 h 5291"/>
              <a:gd name="T62" fmla="*/ 358079 w 10000"/>
              <a:gd name="T63" fmla="*/ 159586 h 5291"/>
              <a:gd name="T64" fmla="*/ 266001 w 10000"/>
              <a:gd name="T65" fmla="*/ 156086 h 5291"/>
              <a:gd name="T66" fmla="*/ 175904 w 10000"/>
              <a:gd name="T67" fmla="*/ 152753 h 5291"/>
              <a:gd name="T68" fmla="*/ 0 w 10000"/>
              <a:gd name="T69" fmla="*/ 143836 h 5291"/>
              <a:gd name="T70" fmla="*/ 28052 w 10000"/>
              <a:gd name="T71" fmla="*/ 211004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7" name="TextBox 6"/>
          <p:cNvSpPr txBox="1"/>
          <p:nvPr/>
        </p:nvSpPr>
        <p:spPr>
          <a:xfrm>
            <a:off x="812800" y="850900"/>
            <a:ext cx="801688" cy="1570038"/>
          </a:xfrm>
          <a:prstGeom prst="rect">
            <a:avLst/>
          </a:prstGeom>
          <a:noFill/>
        </p:spPr>
        <p:txBody>
          <a:bodyPr>
            <a:spAutoFit/>
          </a:bodyPr>
          <a:lstStyle>
            <a:defPPr>
              <a:defRPr lang="en-US"/>
            </a:defPPr>
            <a:lvl1pPr algn="r">
              <a:defRPr sz="12200" b="0" i="0">
                <a:solidFill>
                  <a:schemeClr val="bg2">
                    <a:lumMod val="40000"/>
                    <a:lumOff val="60000"/>
                  </a:schemeClr>
                </a:solidFill>
                <a:latin typeface="Arial"/>
                <a:cs typeface="Arial"/>
              </a:defRPr>
            </a:lvl1pPr>
          </a:lstStyle>
          <a:p>
            <a:pPr fontAlgn="auto">
              <a:spcBef>
                <a:spcPts val="0"/>
              </a:spcBef>
              <a:spcAft>
                <a:spcPts val="0"/>
              </a:spcAft>
              <a:defRPr/>
            </a:pPr>
            <a:r>
              <a:rPr lang="en-US" sz="9600" dirty="0" smtClean="0"/>
              <a:t>“</a:t>
            </a:r>
            <a:endParaRPr lang="en-US" sz="9600" dirty="0"/>
          </a:p>
        </p:txBody>
      </p:sp>
      <p:sp>
        <p:nvSpPr>
          <p:cNvPr id="9" name="Rectangle 8"/>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486050" y="1210734"/>
            <a:ext cx="8505025" cy="2468032"/>
          </a:xfrm>
        </p:spPr>
        <p:txBody>
          <a:bodyPr anchor="ct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463302" y="5018005"/>
            <a:ext cx="8529810" cy="1002090"/>
          </a:xfrm>
        </p:spPr>
        <p:txBody>
          <a:bodyPr>
            <a:normAutofit/>
          </a:bodyPr>
          <a:lstStyle>
            <a:lvl1pPr marL="0" indent="0">
              <a:buNone/>
              <a:defRPr lang="en-US" sz="1800" b="0" i="0" kern="1200" dirty="0" smtClean="0">
                <a:solidFill>
                  <a:schemeClr val="accent1"/>
                </a:solidFill>
                <a:latin typeface="+mn-lt"/>
                <a:ea typeface="+mn-ea"/>
                <a:cs typeface="Helvetica Ligh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Date Placeholder 3"/>
          <p:cNvSpPr>
            <a:spLocks noGrp="1"/>
          </p:cNvSpPr>
          <p:nvPr>
            <p:ph type="dt" sz="half" idx="10"/>
          </p:nvPr>
        </p:nvSpPr>
        <p:spPr/>
        <p:txBody>
          <a:bodyPr/>
          <a:lstStyle>
            <a:lvl1pPr>
              <a:defRPr/>
            </a:lvl1pPr>
          </a:lstStyle>
          <a:p>
            <a:pPr>
              <a:defRPr/>
            </a:pPr>
            <a:fld id="{BC16804B-817C-4906-B1B0-93098125F906}" type="datetimeFigureOut">
              <a:rPr lang="en-US"/>
              <a:pPr>
                <a:defRPr/>
              </a:pPr>
              <a:t>10/24/16</a:t>
            </a:fld>
            <a:endParaRPr lang="en-US"/>
          </a:p>
        </p:txBody>
      </p:sp>
      <p:sp>
        <p:nvSpPr>
          <p:cNvPr id="11" name="Footer Placeholder 4"/>
          <p:cNvSpPr>
            <a:spLocks noGrp="1"/>
          </p:cNvSpPr>
          <p:nvPr>
            <p:ph type="ftr" sz="quarter" idx="11"/>
          </p:nvPr>
        </p:nvSpPr>
        <p:spPr/>
        <p:txBody>
          <a:bodyPr/>
          <a:lstStyle>
            <a:lvl1pPr>
              <a:defRPr/>
            </a:lvl1pPr>
          </a:lstStyle>
          <a:p>
            <a:pPr>
              <a:defRPr/>
            </a:pPr>
            <a:endParaRPr lang="en-US"/>
          </a:p>
        </p:txBody>
      </p:sp>
      <p:sp>
        <p:nvSpPr>
          <p:cNvPr id="12" name="Slide Number Placeholder 5"/>
          <p:cNvSpPr>
            <a:spLocks noGrp="1"/>
          </p:cNvSpPr>
          <p:nvPr>
            <p:ph type="sldNum" sz="quarter" idx="12"/>
          </p:nvPr>
        </p:nvSpPr>
        <p:spPr/>
        <p:txBody>
          <a:bodyPr/>
          <a:lstStyle>
            <a:lvl1pPr>
              <a:defRPr/>
            </a:lvl1pPr>
          </a:lstStyle>
          <a:p>
            <a:pPr>
              <a:defRPr/>
            </a:pPr>
            <a:fld id="{4622434E-3AD3-4413-8A64-103F2552BEA1}"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5" name="Freeform 5"/>
          <p:cNvSpPr>
            <a:spLocks/>
          </p:cNvSpPr>
          <p:nvPr/>
        </p:nvSpPr>
        <p:spPr bwMode="auto">
          <a:xfrm>
            <a:off x="455613" y="3246438"/>
            <a:ext cx="11280775" cy="3603625"/>
          </a:xfrm>
          <a:custGeom>
            <a:avLst/>
            <a:gdLst>
              <a:gd name="T0" fmla="*/ 0 w 10000"/>
              <a:gd name="T1" fmla="*/ 0 h 7946"/>
              <a:gd name="T2" fmla="*/ 0 w 10000"/>
              <a:gd name="T3" fmla="*/ 3602184 h 7946"/>
              <a:gd name="T4" fmla="*/ 11280538 w 10000"/>
              <a:gd name="T5" fmla="*/ 3602637 h 7946"/>
              <a:gd name="T6" fmla="*/ 11280538 w 10000"/>
              <a:gd name="T7" fmla="*/ 1814 h 7946"/>
              <a:gd name="T8" fmla="*/ 11280538 w 10000"/>
              <a:gd name="T9" fmla="*/ 1814 h 7946"/>
              <a:gd name="T10" fmla="*/ 11024470 w 10000"/>
              <a:gd name="T11" fmla="*/ 41258 h 7946"/>
              <a:gd name="T12" fmla="*/ 10769530 w 10000"/>
              <a:gd name="T13" fmla="*/ 79343 h 7946"/>
              <a:gd name="T14" fmla="*/ 10513461 w 10000"/>
              <a:gd name="T15" fmla="*/ 116068 h 7946"/>
              <a:gd name="T16" fmla="*/ 10256265 w 10000"/>
              <a:gd name="T17" fmla="*/ 147805 h 7946"/>
              <a:gd name="T18" fmla="*/ 10000197 w 10000"/>
              <a:gd name="T19" fmla="*/ 179542 h 7946"/>
              <a:gd name="T20" fmla="*/ 9743001 w 10000"/>
              <a:gd name="T21" fmla="*/ 209466 h 7946"/>
              <a:gd name="T22" fmla="*/ 9489189 w 10000"/>
              <a:gd name="T23" fmla="*/ 234856 h 7946"/>
              <a:gd name="T24" fmla="*/ 9231992 w 10000"/>
              <a:gd name="T25" fmla="*/ 258886 h 7946"/>
              <a:gd name="T26" fmla="*/ 8975924 w 10000"/>
              <a:gd name="T27" fmla="*/ 281102 h 7946"/>
              <a:gd name="T28" fmla="*/ 8724368 w 10000"/>
              <a:gd name="T29" fmla="*/ 300144 h 7946"/>
              <a:gd name="T30" fmla="*/ 8469428 w 10000"/>
              <a:gd name="T31" fmla="*/ 319187 h 7946"/>
              <a:gd name="T32" fmla="*/ 8217872 w 10000"/>
              <a:gd name="T33" fmla="*/ 335055 h 7946"/>
              <a:gd name="T34" fmla="*/ 7966316 w 10000"/>
              <a:gd name="T35" fmla="*/ 347750 h 7946"/>
              <a:gd name="T36" fmla="*/ 7715888 w 10000"/>
              <a:gd name="T37" fmla="*/ 360445 h 7946"/>
              <a:gd name="T38" fmla="*/ 7467716 w 10000"/>
              <a:gd name="T39" fmla="*/ 371326 h 7946"/>
              <a:gd name="T40" fmla="*/ 7221800 w 10000"/>
              <a:gd name="T41" fmla="*/ 379487 h 7946"/>
              <a:gd name="T42" fmla="*/ 6975885 w 10000"/>
              <a:gd name="T43" fmla="*/ 385835 h 7946"/>
              <a:gd name="T44" fmla="*/ 6732225 w 10000"/>
              <a:gd name="T45" fmla="*/ 392182 h 7946"/>
              <a:gd name="T46" fmla="*/ 6491950 w 10000"/>
              <a:gd name="T47" fmla="*/ 395356 h 7946"/>
              <a:gd name="T48" fmla="*/ 6251674 w 10000"/>
              <a:gd name="T49" fmla="*/ 398530 h 7946"/>
              <a:gd name="T50" fmla="*/ 6014783 w 10000"/>
              <a:gd name="T51" fmla="*/ 399890 h 7946"/>
              <a:gd name="T52" fmla="*/ 5780148 w 10000"/>
              <a:gd name="T53" fmla="*/ 398530 h 7946"/>
              <a:gd name="T54" fmla="*/ 5547769 w 10000"/>
              <a:gd name="T55" fmla="*/ 398530 h 7946"/>
              <a:gd name="T56" fmla="*/ 5317646 w 10000"/>
              <a:gd name="T57" fmla="*/ 395356 h 7946"/>
              <a:gd name="T58" fmla="*/ 5092035 w 10000"/>
              <a:gd name="T59" fmla="*/ 390369 h 7946"/>
              <a:gd name="T60" fmla="*/ 4868680 w 10000"/>
              <a:gd name="T61" fmla="*/ 385835 h 7946"/>
              <a:gd name="T62" fmla="*/ 4649838 w 10000"/>
              <a:gd name="T63" fmla="*/ 380848 h 7946"/>
              <a:gd name="T64" fmla="*/ 4432123 w 10000"/>
              <a:gd name="T65" fmla="*/ 373140 h 7946"/>
              <a:gd name="T66" fmla="*/ 4217793 w 10000"/>
              <a:gd name="T67" fmla="*/ 364979 h 7946"/>
              <a:gd name="T68" fmla="*/ 4007975 w 10000"/>
              <a:gd name="T69" fmla="*/ 357271 h 7946"/>
              <a:gd name="T70" fmla="*/ 3598492 w 10000"/>
              <a:gd name="T71" fmla="*/ 336415 h 7946"/>
              <a:gd name="T72" fmla="*/ 3205929 w 10000"/>
              <a:gd name="T73" fmla="*/ 314199 h 7946"/>
              <a:gd name="T74" fmla="*/ 2829159 w 10000"/>
              <a:gd name="T75" fmla="*/ 290623 h 7946"/>
              <a:gd name="T76" fmla="*/ 2472694 w 10000"/>
              <a:gd name="T77" fmla="*/ 265233 h 7946"/>
              <a:gd name="T78" fmla="*/ 2132022 w 10000"/>
              <a:gd name="T79" fmla="*/ 238030 h 7946"/>
              <a:gd name="T80" fmla="*/ 1816167 w 10000"/>
              <a:gd name="T81" fmla="*/ 209466 h 7946"/>
              <a:gd name="T82" fmla="*/ 1519488 w 10000"/>
              <a:gd name="T83" fmla="*/ 180903 h 7946"/>
              <a:gd name="T84" fmla="*/ 1246499 w 10000"/>
              <a:gd name="T85" fmla="*/ 152339 h 7946"/>
              <a:gd name="T86" fmla="*/ 996072 w 10000"/>
              <a:gd name="T87" fmla="*/ 125589 h 7946"/>
              <a:gd name="T88" fmla="*/ 773845 w 10000"/>
              <a:gd name="T89" fmla="*/ 100199 h 7946"/>
              <a:gd name="T90" fmla="*/ 573051 w 10000"/>
              <a:gd name="T91" fmla="*/ 76170 h 7946"/>
              <a:gd name="T92" fmla="*/ 403843 w 10000"/>
              <a:gd name="T93" fmla="*/ 55767 h 7946"/>
              <a:gd name="T94" fmla="*/ 261708 w 10000"/>
              <a:gd name="T95" fmla="*/ 36725 h 7946"/>
              <a:gd name="T96" fmla="*/ 66555 w 10000"/>
              <a:gd name="T97" fmla="*/ 9521 h 7946"/>
              <a:gd name="T98" fmla="*/ 0 w 10000"/>
              <a:gd name="T99" fmla="*/ 0 h 7946"/>
              <a:gd name="T100" fmla="*/ 0 w 10000"/>
              <a:gd name="T101" fmla="*/ 0 h 794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0000" h="7946">
                <a:moveTo>
                  <a:pt x="0" y="0"/>
                </a:moveTo>
                <a:lnTo>
                  <a:pt x="0" y="7945"/>
                </a:lnTo>
                <a:lnTo>
                  <a:pt x="10000" y="7946"/>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close/>
              </a:path>
            </a:pathLst>
          </a:custGeom>
          <a:solidFill>
            <a:schemeClr val="tx1"/>
          </a:solidFill>
          <a:ln>
            <a:noFill/>
          </a:ln>
          <a:extLst/>
        </p:spPr>
        <p:txBody>
          <a:bodyPr/>
          <a:lstStyle/>
          <a:p>
            <a:pPr eaLnBrk="0" hangingPunct="0">
              <a:defRPr/>
            </a:pPr>
            <a:endParaRPr lang="en-US"/>
          </a:p>
        </p:txBody>
      </p:sp>
      <p:sp>
        <p:nvSpPr>
          <p:cNvPr id="6" name="Freeform 5"/>
          <p:cNvSpPr>
            <a:spLocks/>
          </p:cNvSpPr>
          <p:nvPr/>
        </p:nvSpPr>
        <p:spPr bwMode="auto">
          <a:xfrm rot="21010068">
            <a:off x="8493125" y="3152775"/>
            <a:ext cx="3300413" cy="439738"/>
          </a:xfrm>
          <a:custGeom>
            <a:avLst/>
            <a:gdLst>
              <a:gd name="T0" fmla="*/ 28052 w 10000"/>
              <a:gd name="T1" fmla="*/ 211004 h 5291"/>
              <a:gd name="T2" fmla="*/ 3286405 w 10000"/>
              <a:gd name="T3" fmla="*/ 440924 h 5291"/>
              <a:gd name="T4" fmla="*/ 3300266 w 10000"/>
              <a:gd name="T5" fmla="*/ 0 h 5291"/>
              <a:gd name="T6" fmla="*/ 3300266 w 10000"/>
              <a:gd name="T7" fmla="*/ 0 h 5291"/>
              <a:gd name="T8" fmla="*/ 3190367 w 10000"/>
              <a:gd name="T9" fmla="*/ 17000 h 5291"/>
              <a:gd name="T10" fmla="*/ 3080468 w 10000"/>
              <a:gd name="T11" fmla="*/ 33334 h 5291"/>
              <a:gd name="T12" fmla="*/ 2970569 w 10000"/>
              <a:gd name="T13" fmla="*/ 49167 h 5291"/>
              <a:gd name="T14" fmla="*/ 2860341 w 10000"/>
              <a:gd name="T15" fmla="*/ 62751 h 5291"/>
              <a:gd name="T16" fmla="*/ 2750112 w 10000"/>
              <a:gd name="T17" fmla="*/ 76418 h 5291"/>
              <a:gd name="T18" fmla="*/ 2639883 w 10000"/>
              <a:gd name="T19" fmla="*/ 89251 h 5291"/>
              <a:gd name="T20" fmla="*/ 2530974 w 10000"/>
              <a:gd name="T21" fmla="*/ 100168 h 5291"/>
              <a:gd name="T22" fmla="*/ 2420085 w 10000"/>
              <a:gd name="T23" fmla="*/ 110419 h 5291"/>
              <a:gd name="T24" fmla="*/ 2310186 w 10000"/>
              <a:gd name="T25" fmla="*/ 120002 h 5291"/>
              <a:gd name="T26" fmla="*/ 2202268 w 10000"/>
              <a:gd name="T27" fmla="*/ 128169 h 5291"/>
              <a:gd name="T28" fmla="*/ 2092369 w 10000"/>
              <a:gd name="T29" fmla="*/ 136336 h 5291"/>
              <a:gd name="T30" fmla="*/ 1984450 w 10000"/>
              <a:gd name="T31" fmla="*/ 143252 h 5291"/>
              <a:gd name="T32" fmla="*/ 1876531 w 10000"/>
              <a:gd name="T33" fmla="*/ 148669 h 5291"/>
              <a:gd name="T34" fmla="*/ 1768613 w 10000"/>
              <a:gd name="T35" fmla="*/ 154169 h 5291"/>
              <a:gd name="T36" fmla="*/ 1662014 w 10000"/>
              <a:gd name="T37" fmla="*/ 158836 h 5291"/>
              <a:gd name="T38" fmla="*/ 1556735 w 10000"/>
              <a:gd name="T39" fmla="*/ 162336 h 5291"/>
              <a:gd name="T40" fmla="*/ 1450797 w 10000"/>
              <a:gd name="T41" fmla="*/ 165003 h 5291"/>
              <a:gd name="T42" fmla="*/ 1346179 w 10000"/>
              <a:gd name="T43" fmla="*/ 167753 h 5291"/>
              <a:gd name="T44" fmla="*/ 1242880 w 10000"/>
              <a:gd name="T45" fmla="*/ 169086 h 5291"/>
              <a:gd name="T46" fmla="*/ 1139912 w 10000"/>
              <a:gd name="T47" fmla="*/ 170503 h 5291"/>
              <a:gd name="T48" fmla="*/ 1037934 w 10000"/>
              <a:gd name="T49" fmla="*/ 171086 h 5291"/>
              <a:gd name="T50" fmla="*/ 936946 w 10000"/>
              <a:gd name="T51" fmla="*/ 170503 h 5291"/>
              <a:gd name="T52" fmla="*/ 837277 w 10000"/>
              <a:gd name="T53" fmla="*/ 170503 h 5291"/>
              <a:gd name="T54" fmla="*/ 738600 w 10000"/>
              <a:gd name="T55" fmla="*/ 169086 h 5291"/>
              <a:gd name="T56" fmla="*/ 641242 w 10000"/>
              <a:gd name="T57" fmla="*/ 167003 h 5291"/>
              <a:gd name="T58" fmla="*/ 545534 w 10000"/>
              <a:gd name="T59" fmla="*/ 165003 h 5291"/>
              <a:gd name="T60" fmla="*/ 451476 w 10000"/>
              <a:gd name="T61" fmla="*/ 162919 h 5291"/>
              <a:gd name="T62" fmla="*/ 358079 w 10000"/>
              <a:gd name="T63" fmla="*/ 159586 h 5291"/>
              <a:gd name="T64" fmla="*/ 266001 w 10000"/>
              <a:gd name="T65" fmla="*/ 156086 h 5291"/>
              <a:gd name="T66" fmla="*/ 175904 w 10000"/>
              <a:gd name="T67" fmla="*/ 152753 h 5291"/>
              <a:gd name="T68" fmla="*/ 0 w 10000"/>
              <a:gd name="T69" fmla="*/ 143836 h 5291"/>
              <a:gd name="T70" fmla="*/ 28052 w 10000"/>
              <a:gd name="T71" fmla="*/ 211004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7" name="Rectangle 6"/>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155255" y="950976"/>
            <a:ext cx="8827958" cy="2057400"/>
          </a:xfrm>
        </p:spPr>
        <p:txBody>
          <a:bodyPr/>
          <a:lstStyle>
            <a:lvl1pPr>
              <a:defRPr sz="4000"/>
            </a:lvl1pPr>
          </a:lstStyle>
          <a:p>
            <a:r>
              <a:rPr lang="en-US" smtClean="0"/>
              <a:t>Click to edit Master title style</a:t>
            </a:r>
            <a:endParaRPr lang="en-US" dirty="0"/>
          </a:p>
        </p:txBody>
      </p:sp>
      <p:sp>
        <p:nvSpPr>
          <p:cNvPr id="10" name="Text Placeholder 3"/>
          <p:cNvSpPr>
            <a:spLocks noGrp="1"/>
          </p:cNvSpPr>
          <p:nvPr>
            <p:ph type="body" sz="half" idx="2"/>
          </p:nvPr>
        </p:nvSpPr>
        <p:spPr>
          <a:xfrm>
            <a:off x="1155255" y="4582209"/>
            <a:ext cx="8827958" cy="1444848"/>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3" name="Text Placeholder 3"/>
          <p:cNvSpPr>
            <a:spLocks noGrp="1"/>
          </p:cNvSpPr>
          <p:nvPr>
            <p:ph type="body" sz="half" idx="13"/>
          </p:nvPr>
        </p:nvSpPr>
        <p:spPr>
          <a:xfrm>
            <a:off x="1155254" y="3995929"/>
            <a:ext cx="8827958" cy="499810"/>
          </a:xfrm>
        </p:spPr>
        <p:txBody>
          <a:bodyPr anchor="b">
            <a:noAutofit/>
          </a:bodyPr>
          <a:lstStyle>
            <a:lvl1pPr marL="0" indent="0" algn="l" defTabSz="457200" rtl="0" eaLnBrk="1" latinLnBrk="0" hangingPunct="1">
              <a:buNone/>
              <a:defRPr lang="en-US" sz="2800" b="0" i="0" kern="1200" cap="none" dirty="0" smtClean="0">
                <a:solidFill>
                  <a:schemeClr val="accent1"/>
                </a:solidFill>
                <a:latin typeface="+mn-lt"/>
                <a:ea typeface="+mn-ea"/>
                <a:cs typeface="Helvetica Ligh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3"/>
          <p:cNvSpPr>
            <a:spLocks noGrp="1"/>
          </p:cNvSpPr>
          <p:nvPr>
            <p:ph type="dt" sz="half" idx="14"/>
          </p:nvPr>
        </p:nvSpPr>
        <p:spPr/>
        <p:txBody>
          <a:bodyPr/>
          <a:lstStyle>
            <a:lvl1pPr>
              <a:defRPr/>
            </a:lvl1pPr>
          </a:lstStyle>
          <a:p>
            <a:pPr>
              <a:defRPr/>
            </a:pPr>
            <a:fld id="{8E779D6D-6064-4B85-9611-B3F63C6F6C42}" type="datetimeFigureOut">
              <a:rPr lang="en-US"/>
              <a:pPr>
                <a:defRPr/>
              </a:pPr>
              <a:t>10/24/16</a:t>
            </a:fld>
            <a:endParaRPr lang="en-US"/>
          </a:p>
        </p:txBody>
      </p:sp>
      <p:sp>
        <p:nvSpPr>
          <p:cNvPr id="9" name="Footer Placeholder 4"/>
          <p:cNvSpPr>
            <a:spLocks noGrp="1"/>
          </p:cNvSpPr>
          <p:nvPr>
            <p:ph type="ftr" sz="quarter" idx="15"/>
          </p:nvPr>
        </p:nvSpPr>
        <p:spPr/>
        <p:txBody>
          <a:bodyPr/>
          <a:lstStyle>
            <a:lvl1pPr>
              <a:defRPr/>
            </a:lvl1pPr>
          </a:lstStyle>
          <a:p>
            <a:pPr>
              <a:defRPr/>
            </a:pPr>
            <a:endParaRPr lang="en-US"/>
          </a:p>
        </p:txBody>
      </p:sp>
      <p:sp>
        <p:nvSpPr>
          <p:cNvPr id="11" name="Slide Number Placeholder 5"/>
          <p:cNvSpPr>
            <a:spLocks noGrp="1"/>
          </p:cNvSpPr>
          <p:nvPr>
            <p:ph type="sldNum" sz="quarter" idx="16"/>
          </p:nvPr>
        </p:nvSpPr>
        <p:spPr/>
        <p:txBody>
          <a:bodyPr/>
          <a:lstStyle>
            <a:lvl1pPr>
              <a:defRPr/>
            </a:lvl1pPr>
          </a:lstStyle>
          <a:p>
            <a:pPr>
              <a:defRPr/>
            </a:pPr>
            <a:fld id="{FCE0ABB6-ED0C-4468-89AC-C31FBCAB1A74}"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9" name="Freeform 5"/>
          <p:cNvSpPr>
            <a:spLocks/>
          </p:cNvSpPr>
          <p:nvPr/>
        </p:nvSpPr>
        <p:spPr bwMode="auto">
          <a:xfrm>
            <a:off x="460375" y="1866900"/>
            <a:ext cx="11279188" cy="4533900"/>
          </a:xfrm>
          <a:custGeom>
            <a:avLst/>
            <a:gdLst>
              <a:gd name="T0" fmla="*/ 0 w 7104"/>
              <a:gd name="T1" fmla="*/ 0 h 2856"/>
              <a:gd name="T2" fmla="*/ 0 w 7104"/>
              <a:gd name="T3" fmla="*/ 4533900 h 2856"/>
              <a:gd name="T4" fmla="*/ 11280538 w 7104"/>
              <a:gd name="T5" fmla="*/ 4533900 h 2856"/>
              <a:gd name="T6" fmla="*/ 11280538 w 7104"/>
              <a:gd name="T7" fmla="*/ 1588 h 2856"/>
              <a:gd name="T8" fmla="*/ 11280538 w 7104"/>
              <a:gd name="T9" fmla="*/ 1588 h 2856"/>
              <a:gd name="T10" fmla="*/ 11024884 w 7104"/>
              <a:gd name="T11" fmla="*/ 41275 h 2856"/>
              <a:gd name="T12" fmla="*/ 10769230 w 7104"/>
              <a:gd name="T13" fmla="*/ 79375 h 2856"/>
              <a:gd name="T14" fmla="*/ 10513576 w 7104"/>
              <a:gd name="T15" fmla="*/ 115888 h 2856"/>
              <a:gd name="T16" fmla="*/ 10256334 w 7104"/>
              <a:gd name="T17" fmla="*/ 147638 h 2856"/>
              <a:gd name="T18" fmla="*/ 10000680 w 7104"/>
              <a:gd name="T19" fmla="*/ 179388 h 2856"/>
              <a:gd name="T20" fmla="*/ 9743438 w 7104"/>
              <a:gd name="T21" fmla="*/ 209550 h 2856"/>
              <a:gd name="T22" fmla="*/ 9489371 w 7104"/>
              <a:gd name="T23" fmla="*/ 234950 h 2856"/>
              <a:gd name="T24" fmla="*/ 9232129 w 7104"/>
              <a:gd name="T25" fmla="*/ 258763 h 2856"/>
              <a:gd name="T26" fmla="*/ 8976475 w 7104"/>
              <a:gd name="T27" fmla="*/ 280988 h 2856"/>
              <a:gd name="T28" fmla="*/ 8723997 w 7104"/>
              <a:gd name="T29" fmla="*/ 300038 h 2856"/>
              <a:gd name="T30" fmla="*/ 8469931 w 7104"/>
              <a:gd name="T31" fmla="*/ 319088 h 2856"/>
              <a:gd name="T32" fmla="*/ 8217453 w 7104"/>
              <a:gd name="T33" fmla="*/ 334963 h 2856"/>
              <a:gd name="T34" fmla="*/ 7966562 w 7104"/>
              <a:gd name="T35" fmla="*/ 347663 h 2856"/>
              <a:gd name="T36" fmla="*/ 7715672 w 7104"/>
              <a:gd name="T37" fmla="*/ 360363 h 2856"/>
              <a:gd name="T38" fmla="*/ 7467958 w 7104"/>
              <a:gd name="T39" fmla="*/ 371475 h 2856"/>
              <a:gd name="T40" fmla="*/ 7221831 w 7104"/>
              <a:gd name="T41" fmla="*/ 379413 h 2856"/>
              <a:gd name="T42" fmla="*/ 6975704 w 7104"/>
              <a:gd name="T43" fmla="*/ 385763 h 2856"/>
              <a:gd name="T44" fmla="*/ 6732754 w 7104"/>
              <a:gd name="T45" fmla="*/ 392113 h 2856"/>
              <a:gd name="T46" fmla="*/ 6491391 w 7104"/>
              <a:gd name="T47" fmla="*/ 395288 h 2856"/>
              <a:gd name="T48" fmla="*/ 6251616 w 7104"/>
              <a:gd name="T49" fmla="*/ 398463 h 2856"/>
              <a:gd name="T50" fmla="*/ 6015017 w 7104"/>
              <a:gd name="T51" fmla="*/ 400050 h 2856"/>
              <a:gd name="T52" fmla="*/ 5780005 w 7104"/>
              <a:gd name="T53" fmla="*/ 398463 h 2856"/>
              <a:gd name="T54" fmla="*/ 5548170 w 7104"/>
              <a:gd name="T55" fmla="*/ 398463 h 2856"/>
              <a:gd name="T56" fmla="*/ 5317923 w 7104"/>
              <a:gd name="T57" fmla="*/ 395288 h 2856"/>
              <a:gd name="T58" fmla="*/ 5092439 w 7104"/>
              <a:gd name="T59" fmla="*/ 390525 h 2856"/>
              <a:gd name="T60" fmla="*/ 4868543 w 7104"/>
              <a:gd name="T61" fmla="*/ 385763 h 2856"/>
              <a:gd name="T62" fmla="*/ 4649411 w 7104"/>
              <a:gd name="T63" fmla="*/ 381000 h 2856"/>
              <a:gd name="T64" fmla="*/ 4431867 w 7104"/>
              <a:gd name="T65" fmla="*/ 373063 h 2856"/>
              <a:gd name="T66" fmla="*/ 4217498 w 7104"/>
              <a:gd name="T67" fmla="*/ 365125 h 2856"/>
              <a:gd name="T68" fmla="*/ 4007894 w 7104"/>
              <a:gd name="T69" fmla="*/ 357188 h 2856"/>
              <a:gd name="T70" fmla="*/ 3598212 w 7104"/>
              <a:gd name="T71" fmla="*/ 336550 h 2856"/>
              <a:gd name="T72" fmla="*/ 3205997 w 7104"/>
              <a:gd name="T73" fmla="*/ 314325 h 2856"/>
              <a:gd name="T74" fmla="*/ 2829662 w 7104"/>
              <a:gd name="T75" fmla="*/ 290513 h 2856"/>
              <a:gd name="T76" fmla="*/ 2472381 w 7104"/>
              <a:gd name="T77" fmla="*/ 265113 h 2856"/>
              <a:gd name="T78" fmla="*/ 2132568 w 7104"/>
              <a:gd name="T79" fmla="*/ 238125 h 2856"/>
              <a:gd name="T80" fmla="*/ 1816573 w 7104"/>
              <a:gd name="T81" fmla="*/ 209550 h 2856"/>
              <a:gd name="T82" fmla="*/ 1519633 w 7104"/>
              <a:gd name="T83" fmla="*/ 180975 h 2856"/>
              <a:gd name="T84" fmla="*/ 1246512 w 7104"/>
              <a:gd name="T85" fmla="*/ 152400 h 2856"/>
              <a:gd name="T86" fmla="*/ 995622 w 7104"/>
              <a:gd name="T87" fmla="*/ 125413 h 2856"/>
              <a:gd name="T88" fmla="*/ 773314 w 7104"/>
              <a:gd name="T89" fmla="*/ 100013 h 2856"/>
              <a:gd name="T90" fmla="*/ 573237 w 7104"/>
              <a:gd name="T91" fmla="*/ 76200 h 2856"/>
              <a:gd name="T92" fmla="*/ 403330 w 7104"/>
              <a:gd name="T93" fmla="*/ 55563 h 2856"/>
              <a:gd name="T94" fmla="*/ 262006 w 7104"/>
              <a:gd name="T95" fmla="*/ 36513 h 2856"/>
              <a:gd name="T96" fmla="*/ 66692 w 7104"/>
              <a:gd name="T97" fmla="*/ 9525 h 2856"/>
              <a:gd name="T98" fmla="*/ 0 w 7104"/>
              <a:gd name="T99" fmla="*/ 0 h 2856"/>
              <a:gd name="T100" fmla="*/ 0 w 7104"/>
              <a:gd name="T101" fmla="*/ 0 h 285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104" h="2856">
                <a:moveTo>
                  <a:pt x="0" y="0"/>
                </a:moveTo>
                <a:lnTo>
                  <a:pt x="0" y="2856"/>
                </a:lnTo>
                <a:lnTo>
                  <a:pt x="7104" y="2856"/>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close/>
              </a:path>
            </a:pathLst>
          </a:custGeom>
          <a:solidFill>
            <a:schemeClr val="tx1"/>
          </a:solidFill>
          <a:ln>
            <a:noFill/>
          </a:ln>
          <a:extLst/>
        </p:spPr>
        <p:txBody>
          <a:bodyPr/>
          <a:lstStyle/>
          <a:p>
            <a:pPr eaLnBrk="0" hangingPunct="0">
              <a:defRPr/>
            </a:pPr>
            <a:endParaRPr lang="en-US"/>
          </a:p>
        </p:txBody>
      </p:sp>
      <p:sp>
        <p:nvSpPr>
          <p:cNvPr id="10" name="Freeform 5"/>
          <p:cNvSpPr>
            <a:spLocks/>
          </p:cNvSpPr>
          <p:nvPr/>
        </p:nvSpPr>
        <p:spPr bwMode="auto">
          <a:xfrm rot="21010068">
            <a:off x="8493125" y="1797050"/>
            <a:ext cx="3300413" cy="441325"/>
          </a:xfrm>
          <a:custGeom>
            <a:avLst/>
            <a:gdLst>
              <a:gd name="T0" fmla="*/ 28052 w 10000"/>
              <a:gd name="T1" fmla="*/ 211004 h 5291"/>
              <a:gd name="T2" fmla="*/ 3286405 w 10000"/>
              <a:gd name="T3" fmla="*/ 440924 h 5291"/>
              <a:gd name="T4" fmla="*/ 3300266 w 10000"/>
              <a:gd name="T5" fmla="*/ 0 h 5291"/>
              <a:gd name="T6" fmla="*/ 3300266 w 10000"/>
              <a:gd name="T7" fmla="*/ 0 h 5291"/>
              <a:gd name="T8" fmla="*/ 3190367 w 10000"/>
              <a:gd name="T9" fmla="*/ 17000 h 5291"/>
              <a:gd name="T10" fmla="*/ 3080468 w 10000"/>
              <a:gd name="T11" fmla="*/ 33334 h 5291"/>
              <a:gd name="T12" fmla="*/ 2970569 w 10000"/>
              <a:gd name="T13" fmla="*/ 49167 h 5291"/>
              <a:gd name="T14" fmla="*/ 2860341 w 10000"/>
              <a:gd name="T15" fmla="*/ 62751 h 5291"/>
              <a:gd name="T16" fmla="*/ 2750112 w 10000"/>
              <a:gd name="T17" fmla="*/ 76418 h 5291"/>
              <a:gd name="T18" fmla="*/ 2639883 w 10000"/>
              <a:gd name="T19" fmla="*/ 89251 h 5291"/>
              <a:gd name="T20" fmla="*/ 2530974 w 10000"/>
              <a:gd name="T21" fmla="*/ 100168 h 5291"/>
              <a:gd name="T22" fmla="*/ 2420085 w 10000"/>
              <a:gd name="T23" fmla="*/ 110419 h 5291"/>
              <a:gd name="T24" fmla="*/ 2310186 w 10000"/>
              <a:gd name="T25" fmla="*/ 120002 h 5291"/>
              <a:gd name="T26" fmla="*/ 2202268 w 10000"/>
              <a:gd name="T27" fmla="*/ 128169 h 5291"/>
              <a:gd name="T28" fmla="*/ 2092369 w 10000"/>
              <a:gd name="T29" fmla="*/ 136336 h 5291"/>
              <a:gd name="T30" fmla="*/ 1984450 w 10000"/>
              <a:gd name="T31" fmla="*/ 143252 h 5291"/>
              <a:gd name="T32" fmla="*/ 1876531 w 10000"/>
              <a:gd name="T33" fmla="*/ 148669 h 5291"/>
              <a:gd name="T34" fmla="*/ 1768613 w 10000"/>
              <a:gd name="T35" fmla="*/ 154169 h 5291"/>
              <a:gd name="T36" fmla="*/ 1662014 w 10000"/>
              <a:gd name="T37" fmla="*/ 158836 h 5291"/>
              <a:gd name="T38" fmla="*/ 1556735 w 10000"/>
              <a:gd name="T39" fmla="*/ 162336 h 5291"/>
              <a:gd name="T40" fmla="*/ 1450797 w 10000"/>
              <a:gd name="T41" fmla="*/ 165003 h 5291"/>
              <a:gd name="T42" fmla="*/ 1346179 w 10000"/>
              <a:gd name="T43" fmla="*/ 167753 h 5291"/>
              <a:gd name="T44" fmla="*/ 1242880 w 10000"/>
              <a:gd name="T45" fmla="*/ 169086 h 5291"/>
              <a:gd name="T46" fmla="*/ 1139912 w 10000"/>
              <a:gd name="T47" fmla="*/ 170503 h 5291"/>
              <a:gd name="T48" fmla="*/ 1037934 w 10000"/>
              <a:gd name="T49" fmla="*/ 171086 h 5291"/>
              <a:gd name="T50" fmla="*/ 936946 w 10000"/>
              <a:gd name="T51" fmla="*/ 170503 h 5291"/>
              <a:gd name="T52" fmla="*/ 837277 w 10000"/>
              <a:gd name="T53" fmla="*/ 170503 h 5291"/>
              <a:gd name="T54" fmla="*/ 738600 w 10000"/>
              <a:gd name="T55" fmla="*/ 169086 h 5291"/>
              <a:gd name="T56" fmla="*/ 641242 w 10000"/>
              <a:gd name="T57" fmla="*/ 167003 h 5291"/>
              <a:gd name="T58" fmla="*/ 545534 w 10000"/>
              <a:gd name="T59" fmla="*/ 165003 h 5291"/>
              <a:gd name="T60" fmla="*/ 451476 w 10000"/>
              <a:gd name="T61" fmla="*/ 162919 h 5291"/>
              <a:gd name="T62" fmla="*/ 358079 w 10000"/>
              <a:gd name="T63" fmla="*/ 159586 h 5291"/>
              <a:gd name="T64" fmla="*/ 266001 w 10000"/>
              <a:gd name="T65" fmla="*/ 156086 h 5291"/>
              <a:gd name="T66" fmla="*/ 175904 w 10000"/>
              <a:gd name="T67" fmla="*/ 152753 h 5291"/>
              <a:gd name="T68" fmla="*/ 0 w 10000"/>
              <a:gd name="T69" fmla="*/ 143836 h 5291"/>
              <a:gd name="T70" fmla="*/ 28052 w 10000"/>
              <a:gd name="T71" fmla="*/ 211004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11" name="Freeform 5"/>
          <p:cNvSpPr>
            <a:spLocks/>
          </p:cNvSpPr>
          <p:nvPr/>
        </p:nvSpPr>
        <p:spPr bwMode="auto">
          <a:xfrm>
            <a:off x="460375" y="1866900"/>
            <a:ext cx="11279188" cy="4533900"/>
          </a:xfrm>
          <a:custGeom>
            <a:avLst/>
            <a:gdLst>
              <a:gd name="T0" fmla="*/ 0 w 7104"/>
              <a:gd name="T1" fmla="*/ 0 h 2856"/>
              <a:gd name="T2" fmla="*/ 0 w 7104"/>
              <a:gd name="T3" fmla="*/ 4533900 h 2856"/>
              <a:gd name="T4" fmla="*/ 11280538 w 7104"/>
              <a:gd name="T5" fmla="*/ 4533900 h 2856"/>
              <a:gd name="T6" fmla="*/ 11280538 w 7104"/>
              <a:gd name="T7" fmla="*/ 1588 h 2856"/>
              <a:gd name="T8" fmla="*/ 11280538 w 7104"/>
              <a:gd name="T9" fmla="*/ 1588 h 2856"/>
              <a:gd name="T10" fmla="*/ 11024884 w 7104"/>
              <a:gd name="T11" fmla="*/ 41275 h 2856"/>
              <a:gd name="T12" fmla="*/ 10769230 w 7104"/>
              <a:gd name="T13" fmla="*/ 79375 h 2856"/>
              <a:gd name="T14" fmla="*/ 10513576 w 7104"/>
              <a:gd name="T15" fmla="*/ 115888 h 2856"/>
              <a:gd name="T16" fmla="*/ 10256334 w 7104"/>
              <a:gd name="T17" fmla="*/ 147638 h 2856"/>
              <a:gd name="T18" fmla="*/ 10000680 w 7104"/>
              <a:gd name="T19" fmla="*/ 179388 h 2856"/>
              <a:gd name="T20" fmla="*/ 9743438 w 7104"/>
              <a:gd name="T21" fmla="*/ 209550 h 2856"/>
              <a:gd name="T22" fmla="*/ 9489371 w 7104"/>
              <a:gd name="T23" fmla="*/ 234950 h 2856"/>
              <a:gd name="T24" fmla="*/ 9232129 w 7104"/>
              <a:gd name="T25" fmla="*/ 258763 h 2856"/>
              <a:gd name="T26" fmla="*/ 8976475 w 7104"/>
              <a:gd name="T27" fmla="*/ 280988 h 2856"/>
              <a:gd name="T28" fmla="*/ 8723997 w 7104"/>
              <a:gd name="T29" fmla="*/ 300038 h 2856"/>
              <a:gd name="T30" fmla="*/ 8469931 w 7104"/>
              <a:gd name="T31" fmla="*/ 319088 h 2856"/>
              <a:gd name="T32" fmla="*/ 8217453 w 7104"/>
              <a:gd name="T33" fmla="*/ 334963 h 2856"/>
              <a:gd name="T34" fmla="*/ 7966562 w 7104"/>
              <a:gd name="T35" fmla="*/ 347663 h 2856"/>
              <a:gd name="T36" fmla="*/ 7715672 w 7104"/>
              <a:gd name="T37" fmla="*/ 360363 h 2856"/>
              <a:gd name="T38" fmla="*/ 7467958 w 7104"/>
              <a:gd name="T39" fmla="*/ 371475 h 2856"/>
              <a:gd name="T40" fmla="*/ 7221831 w 7104"/>
              <a:gd name="T41" fmla="*/ 379413 h 2856"/>
              <a:gd name="T42" fmla="*/ 6975704 w 7104"/>
              <a:gd name="T43" fmla="*/ 385763 h 2856"/>
              <a:gd name="T44" fmla="*/ 6732754 w 7104"/>
              <a:gd name="T45" fmla="*/ 392113 h 2856"/>
              <a:gd name="T46" fmla="*/ 6491391 w 7104"/>
              <a:gd name="T47" fmla="*/ 395288 h 2856"/>
              <a:gd name="T48" fmla="*/ 6251616 w 7104"/>
              <a:gd name="T49" fmla="*/ 398463 h 2856"/>
              <a:gd name="T50" fmla="*/ 6015017 w 7104"/>
              <a:gd name="T51" fmla="*/ 400050 h 2856"/>
              <a:gd name="T52" fmla="*/ 5780005 w 7104"/>
              <a:gd name="T53" fmla="*/ 398463 h 2856"/>
              <a:gd name="T54" fmla="*/ 5548170 w 7104"/>
              <a:gd name="T55" fmla="*/ 398463 h 2856"/>
              <a:gd name="T56" fmla="*/ 5317923 w 7104"/>
              <a:gd name="T57" fmla="*/ 395288 h 2856"/>
              <a:gd name="T58" fmla="*/ 5092439 w 7104"/>
              <a:gd name="T59" fmla="*/ 390525 h 2856"/>
              <a:gd name="T60" fmla="*/ 4868543 w 7104"/>
              <a:gd name="T61" fmla="*/ 385763 h 2856"/>
              <a:gd name="T62" fmla="*/ 4649411 w 7104"/>
              <a:gd name="T63" fmla="*/ 381000 h 2856"/>
              <a:gd name="T64" fmla="*/ 4431867 w 7104"/>
              <a:gd name="T65" fmla="*/ 373063 h 2856"/>
              <a:gd name="T66" fmla="*/ 4217498 w 7104"/>
              <a:gd name="T67" fmla="*/ 365125 h 2856"/>
              <a:gd name="T68" fmla="*/ 4007894 w 7104"/>
              <a:gd name="T69" fmla="*/ 357188 h 2856"/>
              <a:gd name="T70" fmla="*/ 3598212 w 7104"/>
              <a:gd name="T71" fmla="*/ 336550 h 2856"/>
              <a:gd name="T72" fmla="*/ 3205997 w 7104"/>
              <a:gd name="T73" fmla="*/ 314325 h 2856"/>
              <a:gd name="T74" fmla="*/ 2829662 w 7104"/>
              <a:gd name="T75" fmla="*/ 290513 h 2856"/>
              <a:gd name="T76" fmla="*/ 2472381 w 7104"/>
              <a:gd name="T77" fmla="*/ 265113 h 2856"/>
              <a:gd name="T78" fmla="*/ 2132568 w 7104"/>
              <a:gd name="T79" fmla="*/ 238125 h 2856"/>
              <a:gd name="T80" fmla="*/ 1816573 w 7104"/>
              <a:gd name="T81" fmla="*/ 209550 h 2856"/>
              <a:gd name="T82" fmla="*/ 1519633 w 7104"/>
              <a:gd name="T83" fmla="*/ 180975 h 2856"/>
              <a:gd name="T84" fmla="*/ 1246512 w 7104"/>
              <a:gd name="T85" fmla="*/ 152400 h 2856"/>
              <a:gd name="T86" fmla="*/ 995622 w 7104"/>
              <a:gd name="T87" fmla="*/ 125413 h 2856"/>
              <a:gd name="T88" fmla="*/ 773314 w 7104"/>
              <a:gd name="T89" fmla="*/ 100013 h 2856"/>
              <a:gd name="T90" fmla="*/ 573237 w 7104"/>
              <a:gd name="T91" fmla="*/ 76200 h 2856"/>
              <a:gd name="T92" fmla="*/ 403330 w 7104"/>
              <a:gd name="T93" fmla="*/ 55563 h 2856"/>
              <a:gd name="T94" fmla="*/ 262006 w 7104"/>
              <a:gd name="T95" fmla="*/ 36513 h 2856"/>
              <a:gd name="T96" fmla="*/ 66692 w 7104"/>
              <a:gd name="T97" fmla="*/ 9525 h 2856"/>
              <a:gd name="T98" fmla="*/ 0 w 7104"/>
              <a:gd name="T99" fmla="*/ 0 h 2856"/>
              <a:gd name="T100" fmla="*/ 0 w 7104"/>
              <a:gd name="T101" fmla="*/ 0 h 285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104" h="2856">
                <a:moveTo>
                  <a:pt x="0" y="0"/>
                </a:moveTo>
                <a:lnTo>
                  <a:pt x="0" y="2856"/>
                </a:lnTo>
                <a:lnTo>
                  <a:pt x="7104" y="2856"/>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close/>
              </a:path>
            </a:pathLst>
          </a:custGeom>
          <a:solidFill>
            <a:schemeClr val="tx1"/>
          </a:solidFill>
          <a:ln>
            <a:noFill/>
          </a:ln>
          <a:extLst/>
        </p:spPr>
        <p:txBody>
          <a:bodyPr/>
          <a:lstStyle/>
          <a:p>
            <a:pPr eaLnBrk="0" hangingPunct="0">
              <a:defRPr/>
            </a:pPr>
            <a:endParaRPr lang="en-US"/>
          </a:p>
        </p:txBody>
      </p:sp>
      <p:sp>
        <p:nvSpPr>
          <p:cNvPr id="12" name="Freeform 5"/>
          <p:cNvSpPr>
            <a:spLocks/>
          </p:cNvSpPr>
          <p:nvPr/>
        </p:nvSpPr>
        <p:spPr bwMode="auto">
          <a:xfrm rot="21010068">
            <a:off x="8493125" y="1797050"/>
            <a:ext cx="3300413" cy="441325"/>
          </a:xfrm>
          <a:custGeom>
            <a:avLst/>
            <a:gdLst>
              <a:gd name="T0" fmla="*/ 28052 w 10000"/>
              <a:gd name="T1" fmla="*/ 211004 h 5291"/>
              <a:gd name="T2" fmla="*/ 3286405 w 10000"/>
              <a:gd name="T3" fmla="*/ 440924 h 5291"/>
              <a:gd name="T4" fmla="*/ 3300266 w 10000"/>
              <a:gd name="T5" fmla="*/ 0 h 5291"/>
              <a:gd name="T6" fmla="*/ 3300266 w 10000"/>
              <a:gd name="T7" fmla="*/ 0 h 5291"/>
              <a:gd name="T8" fmla="*/ 3190367 w 10000"/>
              <a:gd name="T9" fmla="*/ 17000 h 5291"/>
              <a:gd name="T10" fmla="*/ 3080468 w 10000"/>
              <a:gd name="T11" fmla="*/ 33334 h 5291"/>
              <a:gd name="T12" fmla="*/ 2970569 w 10000"/>
              <a:gd name="T13" fmla="*/ 49167 h 5291"/>
              <a:gd name="T14" fmla="*/ 2860341 w 10000"/>
              <a:gd name="T15" fmla="*/ 62751 h 5291"/>
              <a:gd name="T16" fmla="*/ 2750112 w 10000"/>
              <a:gd name="T17" fmla="*/ 76418 h 5291"/>
              <a:gd name="T18" fmla="*/ 2639883 w 10000"/>
              <a:gd name="T19" fmla="*/ 89251 h 5291"/>
              <a:gd name="T20" fmla="*/ 2530974 w 10000"/>
              <a:gd name="T21" fmla="*/ 100168 h 5291"/>
              <a:gd name="T22" fmla="*/ 2420085 w 10000"/>
              <a:gd name="T23" fmla="*/ 110419 h 5291"/>
              <a:gd name="T24" fmla="*/ 2310186 w 10000"/>
              <a:gd name="T25" fmla="*/ 120002 h 5291"/>
              <a:gd name="T26" fmla="*/ 2202268 w 10000"/>
              <a:gd name="T27" fmla="*/ 128169 h 5291"/>
              <a:gd name="T28" fmla="*/ 2092369 w 10000"/>
              <a:gd name="T29" fmla="*/ 136336 h 5291"/>
              <a:gd name="T30" fmla="*/ 1984450 w 10000"/>
              <a:gd name="T31" fmla="*/ 143252 h 5291"/>
              <a:gd name="T32" fmla="*/ 1876531 w 10000"/>
              <a:gd name="T33" fmla="*/ 148669 h 5291"/>
              <a:gd name="T34" fmla="*/ 1768613 w 10000"/>
              <a:gd name="T35" fmla="*/ 154169 h 5291"/>
              <a:gd name="T36" fmla="*/ 1662014 w 10000"/>
              <a:gd name="T37" fmla="*/ 158836 h 5291"/>
              <a:gd name="T38" fmla="*/ 1556735 w 10000"/>
              <a:gd name="T39" fmla="*/ 162336 h 5291"/>
              <a:gd name="T40" fmla="*/ 1450797 w 10000"/>
              <a:gd name="T41" fmla="*/ 165003 h 5291"/>
              <a:gd name="T42" fmla="*/ 1346179 w 10000"/>
              <a:gd name="T43" fmla="*/ 167753 h 5291"/>
              <a:gd name="T44" fmla="*/ 1242880 w 10000"/>
              <a:gd name="T45" fmla="*/ 169086 h 5291"/>
              <a:gd name="T46" fmla="*/ 1139912 w 10000"/>
              <a:gd name="T47" fmla="*/ 170503 h 5291"/>
              <a:gd name="T48" fmla="*/ 1037934 w 10000"/>
              <a:gd name="T49" fmla="*/ 171086 h 5291"/>
              <a:gd name="T50" fmla="*/ 936946 w 10000"/>
              <a:gd name="T51" fmla="*/ 170503 h 5291"/>
              <a:gd name="T52" fmla="*/ 837277 w 10000"/>
              <a:gd name="T53" fmla="*/ 170503 h 5291"/>
              <a:gd name="T54" fmla="*/ 738600 w 10000"/>
              <a:gd name="T55" fmla="*/ 169086 h 5291"/>
              <a:gd name="T56" fmla="*/ 641242 w 10000"/>
              <a:gd name="T57" fmla="*/ 167003 h 5291"/>
              <a:gd name="T58" fmla="*/ 545534 w 10000"/>
              <a:gd name="T59" fmla="*/ 165003 h 5291"/>
              <a:gd name="T60" fmla="*/ 451476 w 10000"/>
              <a:gd name="T61" fmla="*/ 162919 h 5291"/>
              <a:gd name="T62" fmla="*/ 358079 w 10000"/>
              <a:gd name="T63" fmla="*/ 159586 h 5291"/>
              <a:gd name="T64" fmla="*/ 266001 w 10000"/>
              <a:gd name="T65" fmla="*/ 156086 h 5291"/>
              <a:gd name="T66" fmla="*/ 175904 w 10000"/>
              <a:gd name="T67" fmla="*/ 152753 h 5291"/>
              <a:gd name="T68" fmla="*/ 0 w 10000"/>
              <a:gd name="T69" fmla="*/ 143836 h 5291"/>
              <a:gd name="T70" fmla="*/ 28052 w 10000"/>
              <a:gd name="T71" fmla="*/ 211004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cxnSp>
        <p:nvCxnSpPr>
          <p:cNvPr id="13" name="Straight Connector 12"/>
          <p:cNvCxnSpPr/>
          <p:nvPr/>
        </p:nvCxnSpPr>
        <p:spPr>
          <a:xfrm>
            <a:off x="4386263" y="2603500"/>
            <a:ext cx="31750" cy="3424238"/>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a:off x="7777163" y="2603500"/>
            <a:ext cx="0" cy="3424238"/>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17" name="Rectangle 16"/>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155255" y="973668"/>
            <a:ext cx="8827958"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5255" y="2603501"/>
            <a:ext cx="3129983"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513897" y="2603501"/>
            <a:ext cx="314619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4" name="Text Placeholder 4"/>
          <p:cNvSpPr>
            <a:spLocks noGrp="1"/>
          </p:cNvSpPr>
          <p:nvPr>
            <p:ph type="body" sz="quarter" idx="13"/>
          </p:nvPr>
        </p:nvSpPr>
        <p:spPr>
          <a:xfrm>
            <a:off x="7888755" y="2595032"/>
            <a:ext cx="3161852" cy="58473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5255" y="3179764"/>
            <a:ext cx="3129983" cy="284729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9" name="Text Placeholder 3"/>
          <p:cNvSpPr>
            <a:spLocks noGrp="1"/>
          </p:cNvSpPr>
          <p:nvPr>
            <p:ph type="body" sz="half" idx="16"/>
          </p:nvPr>
        </p:nvSpPr>
        <p:spPr>
          <a:xfrm>
            <a:off x="4513897" y="3179764"/>
            <a:ext cx="3146199" cy="284729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0" name="Text Placeholder 3"/>
          <p:cNvSpPr>
            <a:spLocks noGrp="1"/>
          </p:cNvSpPr>
          <p:nvPr>
            <p:ph type="body" sz="half" idx="17"/>
          </p:nvPr>
        </p:nvSpPr>
        <p:spPr>
          <a:xfrm>
            <a:off x="7888755" y="3179764"/>
            <a:ext cx="3161852" cy="284729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8" name="Date Placeholder 6"/>
          <p:cNvSpPr>
            <a:spLocks noGrp="1"/>
          </p:cNvSpPr>
          <p:nvPr>
            <p:ph type="dt" sz="half" idx="18"/>
          </p:nvPr>
        </p:nvSpPr>
        <p:spPr/>
        <p:txBody>
          <a:bodyPr/>
          <a:lstStyle>
            <a:lvl1pPr>
              <a:defRPr/>
            </a:lvl1pPr>
          </a:lstStyle>
          <a:p>
            <a:pPr>
              <a:defRPr/>
            </a:pPr>
            <a:fld id="{1E148BC3-F3E1-4B89-998C-A0D0623B8CA8}" type="datetimeFigureOut">
              <a:rPr lang="en-US"/>
              <a:pPr>
                <a:defRPr/>
              </a:pPr>
              <a:t>10/24/16</a:t>
            </a:fld>
            <a:endParaRPr lang="en-US"/>
          </a:p>
        </p:txBody>
      </p:sp>
      <p:sp>
        <p:nvSpPr>
          <p:cNvPr id="21" name="Footer Placeholder 7"/>
          <p:cNvSpPr>
            <a:spLocks noGrp="1"/>
          </p:cNvSpPr>
          <p:nvPr>
            <p:ph type="ftr" sz="quarter" idx="19"/>
          </p:nvPr>
        </p:nvSpPr>
        <p:spPr/>
        <p:txBody>
          <a:bodyPr/>
          <a:lstStyle>
            <a:lvl1pPr>
              <a:defRPr/>
            </a:lvl1pPr>
          </a:lstStyle>
          <a:p>
            <a:pPr>
              <a:defRPr/>
            </a:pPr>
            <a:endParaRPr lang="en-US"/>
          </a:p>
        </p:txBody>
      </p:sp>
      <p:sp>
        <p:nvSpPr>
          <p:cNvPr id="22" name="Slide Number Placeholder 8"/>
          <p:cNvSpPr>
            <a:spLocks noGrp="1"/>
          </p:cNvSpPr>
          <p:nvPr>
            <p:ph type="sldNum" sz="quarter" idx="20"/>
          </p:nvPr>
        </p:nvSpPr>
        <p:spPr/>
        <p:txBody>
          <a:bodyPr/>
          <a:lstStyle>
            <a:lvl1pPr>
              <a:defRPr/>
            </a:lvl1pPr>
          </a:lstStyle>
          <a:p>
            <a:pPr>
              <a:defRPr/>
            </a:pPr>
            <a:fld id="{50B56011-5923-4D9B-8D6A-23AF2B147FCC}"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12" name="Freeform 5"/>
          <p:cNvSpPr>
            <a:spLocks/>
          </p:cNvSpPr>
          <p:nvPr/>
        </p:nvSpPr>
        <p:spPr bwMode="auto">
          <a:xfrm rot="21010068">
            <a:off x="8493125" y="1797050"/>
            <a:ext cx="3300413" cy="441325"/>
          </a:xfrm>
          <a:custGeom>
            <a:avLst/>
            <a:gdLst>
              <a:gd name="T0" fmla="*/ 28052 w 10000"/>
              <a:gd name="T1" fmla="*/ 211004 h 5291"/>
              <a:gd name="T2" fmla="*/ 3286405 w 10000"/>
              <a:gd name="T3" fmla="*/ 440924 h 5291"/>
              <a:gd name="T4" fmla="*/ 3300266 w 10000"/>
              <a:gd name="T5" fmla="*/ 0 h 5291"/>
              <a:gd name="T6" fmla="*/ 3300266 w 10000"/>
              <a:gd name="T7" fmla="*/ 0 h 5291"/>
              <a:gd name="T8" fmla="*/ 3190367 w 10000"/>
              <a:gd name="T9" fmla="*/ 17000 h 5291"/>
              <a:gd name="T10" fmla="*/ 3080468 w 10000"/>
              <a:gd name="T11" fmla="*/ 33334 h 5291"/>
              <a:gd name="T12" fmla="*/ 2970569 w 10000"/>
              <a:gd name="T13" fmla="*/ 49167 h 5291"/>
              <a:gd name="T14" fmla="*/ 2860341 w 10000"/>
              <a:gd name="T15" fmla="*/ 62751 h 5291"/>
              <a:gd name="T16" fmla="*/ 2750112 w 10000"/>
              <a:gd name="T17" fmla="*/ 76418 h 5291"/>
              <a:gd name="T18" fmla="*/ 2639883 w 10000"/>
              <a:gd name="T19" fmla="*/ 89251 h 5291"/>
              <a:gd name="T20" fmla="*/ 2530974 w 10000"/>
              <a:gd name="T21" fmla="*/ 100168 h 5291"/>
              <a:gd name="T22" fmla="*/ 2420085 w 10000"/>
              <a:gd name="T23" fmla="*/ 110419 h 5291"/>
              <a:gd name="T24" fmla="*/ 2310186 w 10000"/>
              <a:gd name="T25" fmla="*/ 120002 h 5291"/>
              <a:gd name="T26" fmla="*/ 2202268 w 10000"/>
              <a:gd name="T27" fmla="*/ 128169 h 5291"/>
              <a:gd name="T28" fmla="*/ 2092369 w 10000"/>
              <a:gd name="T29" fmla="*/ 136336 h 5291"/>
              <a:gd name="T30" fmla="*/ 1984450 w 10000"/>
              <a:gd name="T31" fmla="*/ 143252 h 5291"/>
              <a:gd name="T32" fmla="*/ 1876531 w 10000"/>
              <a:gd name="T33" fmla="*/ 148669 h 5291"/>
              <a:gd name="T34" fmla="*/ 1768613 w 10000"/>
              <a:gd name="T35" fmla="*/ 154169 h 5291"/>
              <a:gd name="T36" fmla="*/ 1662014 w 10000"/>
              <a:gd name="T37" fmla="*/ 158836 h 5291"/>
              <a:gd name="T38" fmla="*/ 1556735 w 10000"/>
              <a:gd name="T39" fmla="*/ 162336 h 5291"/>
              <a:gd name="T40" fmla="*/ 1450797 w 10000"/>
              <a:gd name="T41" fmla="*/ 165003 h 5291"/>
              <a:gd name="T42" fmla="*/ 1346179 w 10000"/>
              <a:gd name="T43" fmla="*/ 167753 h 5291"/>
              <a:gd name="T44" fmla="*/ 1242880 w 10000"/>
              <a:gd name="T45" fmla="*/ 169086 h 5291"/>
              <a:gd name="T46" fmla="*/ 1139912 w 10000"/>
              <a:gd name="T47" fmla="*/ 170503 h 5291"/>
              <a:gd name="T48" fmla="*/ 1037934 w 10000"/>
              <a:gd name="T49" fmla="*/ 171086 h 5291"/>
              <a:gd name="T50" fmla="*/ 936946 w 10000"/>
              <a:gd name="T51" fmla="*/ 170503 h 5291"/>
              <a:gd name="T52" fmla="*/ 837277 w 10000"/>
              <a:gd name="T53" fmla="*/ 170503 h 5291"/>
              <a:gd name="T54" fmla="*/ 738600 w 10000"/>
              <a:gd name="T55" fmla="*/ 169086 h 5291"/>
              <a:gd name="T56" fmla="*/ 641242 w 10000"/>
              <a:gd name="T57" fmla="*/ 167003 h 5291"/>
              <a:gd name="T58" fmla="*/ 545534 w 10000"/>
              <a:gd name="T59" fmla="*/ 165003 h 5291"/>
              <a:gd name="T60" fmla="*/ 451476 w 10000"/>
              <a:gd name="T61" fmla="*/ 162919 h 5291"/>
              <a:gd name="T62" fmla="*/ 358079 w 10000"/>
              <a:gd name="T63" fmla="*/ 159586 h 5291"/>
              <a:gd name="T64" fmla="*/ 266001 w 10000"/>
              <a:gd name="T65" fmla="*/ 156086 h 5291"/>
              <a:gd name="T66" fmla="*/ 175904 w 10000"/>
              <a:gd name="T67" fmla="*/ 152753 h 5291"/>
              <a:gd name="T68" fmla="*/ 0 w 10000"/>
              <a:gd name="T69" fmla="*/ 143836 h 5291"/>
              <a:gd name="T70" fmla="*/ 28052 w 10000"/>
              <a:gd name="T71" fmla="*/ 211004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13" name="Freeform 5"/>
          <p:cNvSpPr>
            <a:spLocks/>
          </p:cNvSpPr>
          <p:nvPr/>
        </p:nvSpPr>
        <p:spPr bwMode="auto">
          <a:xfrm>
            <a:off x="460375" y="1703388"/>
            <a:ext cx="11279188" cy="4687887"/>
          </a:xfrm>
          <a:custGeom>
            <a:avLst/>
            <a:gdLst>
              <a:gd name="T0" fmla="*/ 0 w 7104"/>
              <a:gd name="T1" fmla="*/ 0 h 2856"/>
              <a:gd name="T2" fmla="*/ 0 w 7104"/>
              <a:gd name="T3" fmla="*/ 4688045 h 2856"/>
              <a:gd name="T4" fmla="*/ 11280538 w 7104"/>
              <a:gd name="T5" fmla="*/ 4688045 h 2856"/>
              <a:gd name="T6" fmla="*/ 11280538 w 7104"/>
              <a:gd name="T7" fmla="*/ 1641 h 2856"/>
              <a:gd name="T8" fmla="*/ 11280538 w 7104"/>
              <a:gd name="T9" fmla="*/ 1641 h 2856"/>
              <a:gd name="T10" fmla="*/ 11024884 w 7104"/>
              <a:gd name="T11" fmla="*/ 42678 h 2856"/>
              <a:gd name="T12" fmla="*/ 10769230 w 7104"/>
              <a:gd name="T13" fmla="*/ 82074 h 2856"/>
              <a:gd name="T14" fmla="*/ 10513576 w 7104"/>
              <a:gd name="T15" fmla="*/ 119827 h 2856"/>
              <a:gd name="T16" fmla="*/ 10256334 w 7104"/>
              <a:gd name="T17" fmla="*/ 152657 h 2856"/>
              <a:gd name="T18" fmla="*/ 10000680 w 7104"/>
              <a:gd name="T19" fmla="*/ 185486 h 2856"/>
              <a:gd name="T20" fmla="*/ 9743438 w 7104"/>
              <a:gd name="T21" fmla="*/ 216674 h 2856"/>
              <a:gd name="T22" fmla="*/ 9489371 w 7104"/>
              <a:gd name="T23" fmla="*/ 242938 h 2856"/>
              <a:gd name="T24" fmla="*/ 9232129 w 7104"/>
              <a:gd name="T25" fmla="*/ 267560 h 2856"/>
              <a:gd name="T26" fmla="*/ 8976475 w 7104"/>
              <a:gd name="T27" fmla="*/ 290541 h 2856"/>
              <a:gd name="T28" fmla="*/ 8723997 w 7104"/>
              <a:gd name="T29" fmla="*/ 310238 h 2856"/>
              <a:gd name="T30" fmla="*/ 8469931 w 7104"/>
              <a:gd name="T31" fmla="*/ 329936 h 2856"/>
              <a:gd name="T32" fmla="*/ 8217453 w 7104"/>
              <a:gd name="T33" fmla="*/ 346351 h 2856"/>
              <a:gd name="T34" fmla="*/ 7966562 w 7104"/>
              <a:gd name="T35" fmla="*/ 359482 h 2856"/>
              <a:gd name="T36" fmla="*/ 7715672 w 7104"/>
              <a:gd name="T37" fmla="*/ 372614 h 2856"/>
              <a:gd name="T38" fmla="*/ 7467958 w 7104"/>
              <a:gd name="T39" fmla="*/ 384105 h 2856"/>
              <a:gd name="T40" fmla="*/ 7221831 w 7104"/>
              <a:gd name="T41" fmla="*/ 392312 h 2856"/>
              <a:gd name="T42" fmla="*/ 6975704 w 7104"/>
              <a:gd name="T43" fmla="*/ 398878 h 2856"/>
              <a:gd name="T44" fmla="*/ 6732754 w 7104"/>
              <a:gd name="T45" fmla="*/ 405444 h 2856"/>
              <a:gd name="T46" fmla="*/ 6491391 w 7104"/>
              <a:gd name="T47" fmla="*/ 408727 h 2856"/>
              <a:gd name="T48" fmla="*/ 6251616 w 7104"/>
              <a:gd name="T49" fmla="*/ 412010 h 2856"/>
              <a:gd name="T50" fmla="*/ 6015017 w 7104"/>
              <a:gd name="T51" fmla="*/ 413651 h 2856"/>
              <a:gd name="T52" fmla="*/ 5780005 w 7104"/>
              <a:gd name="T53" fmla="*/ 412010 h 2856"/>
              <a:gd name="T54" fmla="*/ 5548170 w 7104"/>
              <a:gd name="T55" fmla="*/ 412010 h 2856"/>
              <a:gd name="T56" fmla="*/ 5317923 w 7104"/>
              <a:gd name="T57" fmla="*/ 408727 h 2856"/>
              <a:gd name="T58" fmla="*/ 5092439 w 7104"/>
              <a:gd name="T59" fmla="*/ 403802 h 2856"/>
              <a:gd name="T60" fmla="*/ 4868543 w 7104"/>
              <a:gd name="T61" fmla="*/ 398878 h 2856"/>
              <a:gd name="T62" fmla="*/ 4649411 w 7104"/>
              <a:gd name="T63" fmla="*/ 393953 h 2856"/>
              <a:gd name="T64" fmla="*/ 4431867 w 7104"/>
              <a:gd name="T65" fmla="*/ 385746 h 2856"/>
              <a:gd name="T66" fmla="*/ 4217498 w 7104"/>
              <a:gd name="T67" fmla="*/ 377539 h 2856"/>
              <a:gd name="T68" fmla="*/ 4007894 w 7104"/>
              <a:gd name="T69" fmla="*/ 369331 h 2856"/>
              <a:gd name="T70" fmla="*/ 3598212 w 7104"/>
              <a:gd name="T71" fmla="*/ 347992 h 2856"/>
              <a:gd name="T72" fmla="*/ 3205997 w 7104"/>
              <a:gd name="T73" fmla="*/ 325012 h 2856"/>
              <a:gd name="T74" fmla="*/ 2829662 w 7104"/>
              <a:gd name="T75" fmla="*/ 300389 h 2856"/>
              <a:gd name="T76" fmla="*/ 2472381 w 7104"/>
              <a:gd name="T77" fmla="*/ 274126 h 2856"/>
              <a:gd name="T78" fmla="*/ 2132568 w 7104"/>
              <a:gd name="T79" fmla="*/ 246221 h 2856"/>
              <a:gd name="T80" fmla="*/ 1816573 w 7104"/>
              <a:gd name="T81" fmla="*/ 216674 h 2856"/>
              <a:gd name="T82" fmla="*/ 1519633 w 7104"/>
              <a:gd name="T83" fmla="*/ 187128 h 2856"/>
              <a:gd name="T84" fmla="*/ 1246512 w 7104"/>
              <a:gd name="T85" fmla="*/ 157581 h 2856"/>
              <a:gd name="T86" fmla="*/ 995622 w 7104"/>
              <a:gd name="T87" fmla="*/ 129676 h 2856"/>
              <a:gd name="T88" fmla="*/ 773314 w 7104"/>
              <a:gd name="T89" fmla="*/ 103413 h 2856"/>
              <a:gd name="T90" fmla="*/ 573237 w 7104"/>
              <a:gd name="T91" fmla="*/ 78791 h 2856"/>
              <a:gd name="T92" fmla="*/ 403330 w 7104"/>
              <a:gd name="T93" fmla="*/ 57452 h 2856"/>
              <a:gd name="T94" fmla="*/ 262006 w 7104"/>
              <a:gd name="T95" fmla="*/ 37754 h 2856"/>
              <a:gd name="T96" fmla="*/ 66692 w 7104"/>
              <a:gd name="T97" fmla="*/ 9849 h 2856"/>
              <a:gd name="T98" fmla="*/ 0 w 7104"/>
              <a:gd name="T99" fmla="*/ 0 h 2856"/>
              <a:gd name="T100" fmla="*/ 0 w 7104"/>
              <a:gd name="T101" fmla="*/ 0 h 285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104" h="2856">
                <a:moveTo>
                  <a:pt x="0" y="0"/>
                </a:moveTo>
                <a:lnTo>
                  <a:pt x="0" y="2856"/>
                </a:lnTo>
                <a:lnTo>
                  <a:pt x="7104" y="2856"/>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close/>
              </a:path>
            </a:pathLst>
          </a:custGeom>
          <a:solidFill>
            <a:schemeClr val="tx1"/>
          </a:solidFill>
          <a:ln>
            <a:noFill/>
          </a:ln>
          <a:extLst/>
        </p:spPr>
        <p:txBody>
          <a:bodyPr/>
          <a:lstStyle/>
          <a:p>
            <a:pPr eaLnBrk="0" hangingPunct="0">
              <a:defRPr/>
            </a:pPr>
            <a:endParaRPr lang="en-US"/>
          </a:p>
        </p:txBody>
      </p:sp>
      <p:cxnSp>
        <p:nvCxnSpPr>
          <p:cNvPr id="15" name="Straight Connector 14"/>
          <p:cNvCxnSpPr/>
          <p:nvPr/>
        </p:nvCxnSpPr>
        <p:spPr>
          <a:xfrm>
            <a:off x="4384675" y="2603500"/>
            <a:ext cx="0" cy="3462338"/>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7808913" y="2603500"/>
            <a:ext cx="0" cy="3462338"/>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17" name="Rectangle 16"/>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155255" y="973668"/>
            <a:ext cx="8827958" cy="706964"/>
          </a:xfrm>
        </p:spPr>
        <p:txBody>
          <a:bodyPr anchor="ct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5255" y="4532845"/>
            <a:ext cx="3051233" cy="57626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570055" y="4532842"/>
            <a:ext cx="305123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4" name="Text Placeholder 4"/>
          <p:cNvSpPr>
            <a:spLocks noGrp="1"/>
          </p:cNvSpPr>
          <p:nvPr>
            <p:ph type="body" sz="quarter" idx="13"/>
          </p:nvPr>
        </p:nvSpPr>
        <p:spPr>
          <a:xfrm>
            <a:off x="7985512" y="4532842"/>
            <a:ext cx="305123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2" name="Text Placeholder 3"/>
          <p:cNvSpPr>
            <a:spLocks noGrp="1"/>
          </p:cNvSpPr>
          <p:nvPr>
            <p:ph type="body" sz="half" idx="18"/>
          </p:nvPr>
        </p:nvSpPr>
        <p:spPr>
          <a:xfrm>
            <a:off x="1155255" y="5109108"/>
            <a:ext cx="3051233" cy="917949"/>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3" name="Text Placeholder 3"/>
          <p:cNvSpPr>
            <a:spLocks noGrp="1"/>
          </p:cNvSpPr>
          <p:nvPr>
            <p:ph type="body" sz="half" idx="19"/>
          </p:nvPr>
        </p:nvSpPr>
        <p:spPr>
          <a:xfrm>
            <a:off x="4570055" y="5109108"/>
            <a:ext cx="3051233" cy="912578"/>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4" name="Text Placeholder 3"/>
          <p:cNvSpPr>
            <a:spLocks noGrp="1"/>
          </p:cNvSpPr>
          <p:nvPr>
            <p:ph type="body" sz="half" idx="20"/>
          </p:nvPr>
        </p:nvSpPr>
        <p:spPr>
          <a:xfrm>
            <a:off x="7985512" y="5109108"/>
            <a:ext cx="3051233" cy="917947"/>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9" name="Picture Placeholder 2"/>
          <p:cNvSpPr>
            <a:spLocks noGrp="1"/>
          </p:cNvSpPr>
          <p:nvPr>
            <p:ph type="pic" idx="15"/>
          </p:nvPr>
        </p:nvSpPr>
        <p:spPr>
          <a:xfrm>
            <a:off x="1334900" y="2610916"/>
            <a:ext cx="2691943" cy="1584094"/>
          </a:xfrm>
          <a:prstGeom prst="roundRect">
            <a:avLst>
              <a:gd name="adj" fmla="val 1858"/>
            </a:avLst>
          </a:prstGeom>
          <a:effectLst>
            <a:outerShdw blurRad="50800" dist="50800" dir="5400000" algn="tl" rotWithShape="0">
              <a:srgbClr val="000000">
                <a:alpha val="43000"/>
              </a:srgbClr>
            </a:outerShdw>
          </a:effectLst>
        </p:spPr>
        <p:txBody>
          <a:bodyPr rtlCol="0" anchor="ctr">
            <a:normAutofit/>
          </a:bodyPr>
          <a:lstStyle>
            <a:lvl1pPr marL="0" indent="0" algn="ctr">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30" name="Picture Placeholder 2"/>
          <p:cNvSpPr>
            <a:spLocks noGrp="1"/>
          </p:cNvSpPr>
          <p:nvPr>
            <p:ph type="pic" idx="21"/>
          </p:nvPr>
        </p:nvSpPr>
        <p:spPr>
          <a:xfrm>
            <a:off x="4749700" y="2603500"/>
            <a:ext cx="2691943" cy="1591510"/>
          </a:xfrm>
          <a:prstGeom prst="roundRect">
            <a:avLst>
              <a:gd name="adj" fmla="val 1858"/>
            </a:avLst>
          </a:prstGeom>
          <a:effectLst>
            <a:outerShdw blurRad="50800" dist="50800" dir="5400000" algn="tl" rotWithShape="0">
              <a:srgbClr val="000000">
                <a:alpha val="43000"/>
              </a:srgbClr>
            </a:outerShdw>
          </a:effectLst>
        </p:spPr>
        <p:txBody>
          <a:bodyPr rtlCol="0" anchor="ctr">
            <a:normAutofit/>
          </a:bodyPr>
          <a:lstStyle>
            <a:lvl1pPr marL="0" indent="0" algn="ctr">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31" name="Picture Placeholder 2"/>
          <p:cNvSpPr>
            <a:spLocks noGrp="1"/>
          </p:cNvSpPr>
          <p:nvPr>
            <p:ph type="pic" idx="22"/>
          </p:nvPr>
        </p:nvSpPr>
        <p:spPr>
          <a:xfrm>
            <a:off x="8165157" y="2603500"/>
            <a:ext cx="2691943" cy="1591510"/>
          </a:xfrm>
          <a:prstGeom prst="roundRect">
            <a:avLst>
              <a:gd name="adj" fmla="val 1858"/>
            </a:avLst>
          </a:prstGeom>
          <a:effectLst>
            <a:outerShdw blurRad="50800" dist="50800" dir="5400000" algn="tl" rotWithShape="0">
              <a:srgbClr val="000000">
                <a:alpha val="43000"/>
              </a:srgbClr>
            </a:outerShdw>
          </a:effectLst>
        </p:spPr>
        <p:txBody>
          <a:bodyPr rtlCol="0" anchor="ctr">
            <a:normAutofit/>
          </a:bodyPr>
          <a:lstStyle>
            <a:lvl1pPr marL="0" indent="0" algn="ctr">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18" name="Date Placeholder 6"/>
          <p:cNvSpPr>
            <a:spLocks noGrp="1"/>
          </p:cNvSpPr>
          <p:nvPr>
            <p:ph type="dt" sz="half" idx="23"/>
          </p:nvPr>
        </p:nvSpPr>
        <p:spPr/>
        <p:txBody>
          <a:bodyPr/>
          <a:lstStyle>
            <a:lvl1pPr>
              <a:defRPr/>
            </a:lvl1pPr>
          </a:lstStyle>
          <a:p>
            <a:pPr>
              <a:defRPr/>
            </a:pPr>
            <a:fld id="{A8EB7366-7CC3-46A0-89CD-7988CD57D818}" type="datetimeFigureOut">
              <a:rPr lang="en-US"/>
              <a:pPr>
                <a:defRPr/>
              </a:pPr>
              <a:t>10/24/16</a:t>
            </a:fld>
            <a:endParaRPr lang="en-US"/>
          </a:p>
        </p:txBody>
      </p:sp>
      <p:sp>
        <p:nvSpPr>
          <p:cNvPr id="19" name="Footer Placeholder 7"/>
          <p:cNvSpPr>
            <a:spLocks noGrp="1"/>
          </p:cNvSpPr>
          <p:nvPr>
            <p:ph type="ftr" sz="quarter" idx="24"/>
          </p:nvPr>
        </p:nvSpPr>
        <p:spPr/>
        <p:txBody>
          <a:bodyPr/>
          <a:lstStyle>
            <a:lvl1pPr>
              <a:defRPr/>
            </a:lvl1pPr>
          </a:lstStyle>
          <a:p>
            <a:pPr>
              <a:defRPr/>
            </a:pPr>
            <a:endParaRPr lang="en-US"/>
          </a:p>
        </p:txBody>
      </p:sp>
      <p:sp>
        <p:nvSpPr>
          <p:cNvPr id="20" name="Slide Number Placeholder 8"/>
          <p:cNvSpPr>
            <a:spLocks noGrp="1"/>
          </p:cNvSpPr>
          <p:nvPr>
            <p:ph type="sldNum" sz="quarter" idx="25"/>
          </p:nvPr>
        </p:nvSpPr>
        <p:spPr/>
        <p:txBody>
          <a:bodyPr/>
          <a:lstStyle>
            <a:lvl1pPr>
              <a:defRPr/>
            </a:lvl1pPr>
          </a:lstStyle>
          <a:p>
            <a:pPr>
              <a:defRPr/>
            </a:pPr>
            <a:fld id="{4430C8A1-B7E8-42CC-B1F3-38BBA4C55C19}"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Freeform 5"/>
          <p:cNvSpPr>
            <a:spLocks/>
          </p:cNvSpPr>
          <p:nvPr/>
        </p:nvSpPr>
        <p:spPr bwMode="auto">
          <a:xfrm rot="21010068">
            <a:off x="8493125" y="1797050"/>
            <a:ext cx="3300413" cy="441325"/>
          </a:xfrm>
          <a:custGeom>
            <a:avLst/>
            <a:gdLst>
              <a:gd name="T0" fmla="*/ 28052 w 10000"/>
              <a:gd name="T1" fmla="*/ 211004 h 5291"/>
              <a:gd name="T2" fmla="*/ 3286405 w 10000"/>
              <a:gd name="T3" fmla="*/ 440924 h 5291"/>
              <a:gd name="T4" fmla="*/ 3300266 w 10000"/>
              <a:gd name="T5" fmla="*/ 0 h 5291"/>
              <a:gd name="T6" fmla="*/ 3300266 w 10000"/>
              <a:gd name="T7" fmla="*/ 0 h 5291"/>
              <a:gd name="T8" fmla="*/ 3190367 w 10000"/>
              <a:gd name="T9" fmla="*/ 17000 h 5291"/>
              <a:gd name="T10" fmla="*/ 3080468 w 10000"/>
              <a:gd name="T11" fmla="*/ 33334 h 5291"/>
              <a:gd name="T12" fmla="*/ 2970569 w 10000"/>
              <a:gd name="T13" fmla="*/ 49167 h 5291"/>
              <a:gd name="T14" fmla="*/ 2860341 w 10000"/>
              <a:gd name="T15" fmla="*/ 62751 h 5291"/>
              <a:gd name="T16" fmla="*/ 2750112 w 10000"/>
              <a:gd name="T17" fmla="*/ 76418 h 5291"/>
              <a:gd name="T18" fmla="*/ 2639883 w 10000"/>
              <a:gd name="T19" fmla="*/ 89251 h 5291"/>
              <a:gd name="T20" fmla="*/ 2530974 w 10000"/>
              <a:gd name="T21" fmla="*/ 100168 h 5291"/>
              <a:gd name="T22" fmla="*/ 2420085 w 10000"/>
              <a:gd name="T23" fmla="*/ 110419 h 5291"/>
              <a:gd name="T24" fmla="*/ 2310186 w 10000"/>
              <a:gd name="T25" fmla="*/ 120002 h 5291"/>
              <a:gd name="T26" fmla="*/ 2202268 w 10000"/>
              <a:gd name="T27" fmla="*/ 128169 h 5291"/>
              <a:gd name="T28" fmla="*/ 2092369 w 10000"/>
              <a:gd name="T29" fmla="*/ 136336 h 5291"/>
              <a:gd name="T30" fmla="*/ 1984450 w 10000"/>
              <a:gd name="T31" fmla="*/ 143252 h 5291"/>
              <a:gd name="T32" fmla="*/ 1876531 w 10000"/>
              <a:gd name="T33" fmla="*/ 148669 h 5291"/>
              <a:gd name="T34" fmla="*/ 1768613 w 10000"/>
              <a:gd name="T35" fmla="*/ 154169 h 5291"/>
              <a:gd name="T36" fmla="*/ 1662014 w 10000"/>
              <a:gd name="T37" fmla="*/ 158836 h 5291"/>
              <a:gd name="T38" fmla="*/ 1556735 w 10000"/>
              <a:gd name="T39" fmla="*/ 162336 h 5291"/>
              <a:gd name="T40" fmla="*/ 1450797 w 10000"/>
              <a:gd name="T41" fmla="*/ 165003 h 5291"/>
              <a:gd name="T42" fmla="*/ 1346179 w 10000"/>
              <a:gd name="T43" fmla="*/ 167753 h 5291"/>
              <a:gd name="T44" fmla="*/ 1242880 w 10000"/>
              <a:gd name="T45" fmla="*/ 169086 h 5291"/>
              <a:gd name="T46" fmla="*/ 1139912 w 10000"/>
              <a:gd name="T47" fmla="*/ 170503 h 5291"/>
              <a:gd name="T48" fmla="*/ 1037934 w 10000"/>
              <a:gd name="T49" fmla="*/ 171086 h 5291"/>
              <a:gd name="T50" fmla="*/ 936946 w 10000"/>
              <a:gd name="T51" fmla="*/ 170503 h 5291"/>
              <a:gd name="T52" fmla="*/ 837277 w 10000"/>
              <a:gd name="T53" fmla="*/ 170503 h 5291"/>
              <a:gd name="T54" fmla="*/ 738600 w 10000"/>
              <a:gd name="T55" fmla="*/ 169086 h 5291"/>
              <a:gd name="T56" fmla="*/ 641242 w 10000"/>
              <a:gd name="T57" fmla="*/ 167003 h 5291"/>
              <a:gd name="T58" fmla="*/ 545534 w 10000"/>
              <a:gd name="T59" fmla="*/ 165003 h 5291"/>
              <a:gd name="T60" fmla="*/ 451476 w 10000"/>
              <a:gd name="T61" fmla="*/ 162919 h 5291"/>
              <a:gd name="T62" fmla="*/ 358079 w 10000"/>
              <a:gd name="T63" fmla="*/ 159586 h 5291"/>
              <a:gd name="T64" fmla="*/ 266001 w 10000"/>
              <a:gd name="T65" fmla="*/ 156086 h 5291"/>
              <a:gd name="T66" fmla="*/ 175904 w 10000"/>
              <a:gd name="T67" fmla="*/ 152753 h 5291"/>
              <a:gd name="T68" fmla="*/ 0 w 10000"/>
              <a:gd name="T69" fmla="*/ 143836 h 5291"/>
              <a:gd name="T70" fmla="*/ 28052 w 10000"/>
              <a:gd name="T71" fmla="*/ 211004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5" name="Freeform 5"/>
          <p:cNvSpPr>
            <a:spLocks/>
          </p:cNvSpPr>
          <p:nvPr/>
        </p:nvSpPr>
        <p:spPr bwMode="auto">
          <a:xfrm>
            <a:off x="460375" y="1866900"/>
            <a:ext cx="11279188" cy="4533900"/>
          </a:xfrm>
          <a:custGeom>
            <a:avLst/>
            <a:gdLst>
              <a:gd name="T0" fmla="*/ 0 w 7104"/>
              <a:gd name="T1" fmla="*/ 0 h 2856"/>
              <a:gd name="T2" fmla="*/ 0 w 7104"/>
              <a:gd name="T3" fmla="*/ 4533900 h 2856"/>
              <a:gd name="T4" fmla="*/ 11280538 w 7104"/>
              <a:gd name="T5" fmla="*/ 4533900 h 2856"/>
              <a:gd name="T6" fmla="*/ 11280538 w 7104"/>
              <a:gd name="T7" fmla="*/ 1588 h 2856"/>
              <a:gd name="T8" fmla="*/ 11280538 w 7104"/>
              <a:gd name="T9" fmla="*/ 1588 h 2856"/>
              <a:gd name="T10" fmla="*/ 11024884 w 7104"/>
              <a:gd name="T11" fmla="*/ 41275 h 2856"/>
              <a:gd name="T12" fmla="*/ 10769230 w 7104"/>
              <a:gd name="T13" fmla="*/ 79375 h 2856"/>
              <a:gd name="T14" fmla="*/ 10513576 w 7104"/>
              <a:gd name="T15" fmla="*/ 115888 h 2856"/>
              <a:gd name="T16" fmla="*/ 10256334 w 7104"/>
              <a:gd name="T17" fmla="*/ 147638 h 2856"/>
              <a:gd name="T18" fmla="*/ 10000680 w 7104"/>
              <a:gd name="T19" fmla="*/ 179388 h 2856"/>
              <a:gd name="T20" fmla="*/ 9743438 w 7104"/>
              <a:gd name="T21" fmla="*/ 209550 h 2856"/>
              <a:gd name="T22" fmla="*/ 9489371 w 7104"/>
              <a:gd name="T23" fmla="*/ 234950 h 2856"/>
              <a:gd name="T24" fmla="*/ 9232129 w 7104"/>
              <a:gd name="T25" fmla="*/ 258763 h 2856"/>
              <a:gd name="T26" fmla="*/ 8976475 w 7104"/>
              <a:gd name="T27" fmla="*/ 280988 h 2856"/>
              <a:gd name="T28" fmla="*/ 8723997 w 7104"/>
              <a:gd name="T29" fmla="*/ 300038 h 2856"/>
              <a:gd name="T30" fmla="*/ 8469931 w 7104"/>
              <a:gd name="T31" fmla="*/ 319088 h 2856"/>
              <a:gd name="T32" fmla="*/ 8217453 w 7104"/>
              <a:gd name="T33" fmla="*/ 334963 h 2856"/>
              <a:gd name="T34" fmla="*/ 7966562 w 7104"/>
              <a:gd name="T35" fmla="*/ 347663 h 2856"/>
              <a:gd name="T36" fmla="*/ 7715672 w 7104"/>
              <a:gd name="T37" fmla="*/ 360363 h 2856"/>
              <a:gd name="T38" fmla="*/ 7467958 w 7104"/>
              <a:gd name="T39" fmla="*/ 371475 h 2856"/>
              <a:gd name="T40" fmla="*/ 7221831 w 7104"/>
              <a:gd name="T41" fmla="*/ 379413 h 2856"/>
              <a:gd name="T42" fmla="*/ 6975704 w 7104"/>
              <a:gd name="T43" fmla="*/ 385763 h 2856"/>
              <a:gd name="T44" fmla="*/ 6732754 w 7104"/>
              <a:gd name="T45" fmla="*/ 392113 h 2856"/>
              <a:gd name="T46" fmla="*/ 6491391 w 7104"/>
              <a:gd name="T47" fmla="*/ 395288 h 2856"/>
              <a:gd name="T48" fmla="*/ 6251616 w 7104"/>
              <a:gd name="T49" fmla="*/ 398463 h 2856"/>
              <a:gd name="T50" fmla="*/ 6015017 w 7104"/>
              <a:gd name="T51" fmla="*/ 400050 h 2856"/>
              <a:gd name="T52" fmla="*/ 5780005 w 7104"/>
              <a:gd name="T53" fmla="*/ 398463 h 2856"/>
              <a:gd name="T54" fmla="*/ 5548170 w 7104"/>
              <a:gd name="T55" fmla="*/ 398463 h 2856"/>
              <a:gd name="T56" fmla="*/ 5317923 w 7104"/>
              <a:gd name="T57" fmla="*/ 395288 h 2856"/>
              <a:gd name="T58" fmla="*/ 5092439 w 7104"/>
              <a:gd name="T59" fmla="*/ 390525 h 2856"/>
              <a:gd name="T60" fmla="*/ 4868543 w 7104"/>
              <a:gd name="T61" fmla="*/ 385763 h 2856"/>
              <a:gd name="T62" fmla="*/ 4649411 w 7104"/>
              <a:gd name="T63" fmla="*/ 381000 h 2856"/>
              <a:gd name="T64" fmla="*/ 4431867 w 7104"/>
              <a:gd name="T65" fmla="*/ 373063 h 2856"/>
              <a:gd name="T66" fmla="*/ 4217498 w 7104"/>
              <a:gd name="T67" fmla="*/ 365125 h 2856"/>
              <a:gd name="T68" fmla="*/ 4007894 w 7104"/>
              <a:gd name="T69" fmla="*/ 357188 h 2856"/>
              <a:gd name="T70" fmla="*/ 3598212 w 7104"/>
              <a:gd name="T71" fmla="*/ 336550 h 2856"/>
              <a:gd name="T72" fmla="*/ 3205997 w 7104"/>
              <a:gd name="T73" fmla="*/ 314325 h 2856"/>
              <a:gd name="T74" fmla="*/ 2829662 w 7104"/>
              <a:gd name="T75" fmla="*/ 290513 h 2856"/>
              <a:gd name="T76" fmla="*/ 2472381 w 7104"/>
              <a:gd name="T77" fmla="*/ 265113 h 2856"/>
              <a:gd name="T78" fmla="*/ 2132568 w 7104"/>
              <a:gd name="T79" fmla="*/ 238125 h 2856"/>
              <a:gd name="T80" fmla="*/ 1816573 w 7104"/>
              <a:gd name="T81" fmla="*/ 209550 h 2856"/>
              <a:gd name="T82" fmla="*/ 1519633 w 7104"/>
              <a:gd name="T83" fmla="*/ 180975 h 2856"/>
              <a:gd name="T84" fmla="*/ 1246512 w 7104"/>
              <a:gd name="T85" fmla="*/ 152400 h 2856"/>
              <a:gd name="T86" fmla="*/ 995622 w 7104"/>
              <a:gd name="T87" fmla="*/ 125413 h 2856"/>
              <a:gd name="T88" fmla="*/ 773314 w 7104"/>
              <a:gd name="T89" fmla="*/ 100013 h 2856"/>
              <a:gd name="T90" fmla="*/ 573237 w 7104"/>
              <a:gd name="T91" fmla="*/ 76200 h 2856"/>
              <a:gd name="T92" fmla="*/ 403330 w 7104"/>
              <a:gd name="T93" fmla="*/ 55563 h 2856"/>
              <a:gd name="T94" fmla="*/ 262006 w 7104"/>
              <a:gd name="T95" fmla="*/ 36513 h 2856"/>
              <a:gd name="T96" fmla="*/ 66692 w 7104"/>
              <a:gd name="T97" fmla="*/ 9525 h 2856"/>
              <a:gd name="T98" fmla="*/ 0 w 7104"/>
              <a:gd name="T99" fmla="*/ 0 h 2856"/>
              <a:gd name="T100" fmla="*/ 0 w 7104"/>
              <a:gd name="T101" fmla="*/ 0 h 285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104" h="2856">
                <a:moveTo>
                  <a:pt x="0" y="0"/>
                </a:moveTo>
                <a:lnTo>
                  <a:pt x="0" y="2856"/>
                </a:lnTo>
                <a:lnTo>
                  <a:pt x="7104" y="2856"/>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close/>
              </a:path>
            </a:pathLst>
          </a:custGeom>
          <a:solidFill>
            <a:schemeClr val="tx1"/>
          </a:solidFill>
          <a:ln>
            <a:noFill/>
          </a:ln>
          <a:extLst/>
        </p:spPr>
        <p:txBody>
          <a:bodyPr/>
          <a:lstStyle/>
          <a:p>
            <a:pPr eaLnBrk="0" hangingPunct="0">
              <a:defRPr/>
            </a:pPr>
            <a:endParaRPr lang="en-US"/>
          </a:p>
        </p:txBody>
      </p:sp>
      <p:sp>
        <p:nvSpPr>
          <p:cNvPr id="6" name="Rectangle 5"/>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155255" y="973668"/>
            <a:ext cx="8827958"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5255" y="2595033"/>
            <a:ext cx="8827958" cy="3424768"/>
          </a:xfrm>
        </p:spPr>
        <p:txBody>
          <a:bodyPr vert="eaVert" anchor="b"/>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BC6AC4B7-CEAD-4912-B986-82E23A55A835}" type="datetimeFigureOut">
              <a:rPr lang="en-US"/>
              <a:pPr>
                <a:defRPr/>
              </a:pPr>
              <a:t>10/24/16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2976D16-7C13-4CE4-BA86-E5829ADD0B19}"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Freeform 5"/>
          <p:cNvSpPr>
            <a:spLocks/>
          </p:cNvSpPr>
          <p:nvPr/>
        </p:nvSpPr>
        <p:spPr bwMode="auto">
          <a:xfrm rot="5101749">
            <a:off x="6296820" y="4577556"/>
            <a:ext cx="3300412" cy="441325"/>
          </a:xfrm>
          <a:custGeom>
            <a:avLst/>
            <a:gdLst>
              <a:gd name="T0" fmla="*/ 28045 w 10000"/>
              <a:gd name="T1" fmla="*/ 211059 h 5291"/>
              <a:gd name="T2" fmla="*/ 3285549 w 10000"/>
              <a:gd name="T3" fmla="*/ 441039 h 5291"/>
              <a:gd name="T4" fmla="*/ 3299407 w 10000"/>
              <a:gd name="T5" fmla="*/ 0 h 5291"/>
              <a:gd name="T6" fmla="*/ 3299407 w 10000"/>
              <a:gd name="T7" fmla="*/ 0 h 5291"/>
              <a:gd name="T8" fmla="*/ 3189537 w 10000"/>
              <a:gd name="T9" fmla="*/ 17005 h 5291"/>
              <a:gd name="T10" fmla="*/ 3079666 w 10000"/>
              <a:gd name="T11" fmla="*/ 33343 h 5291"/>
              <a:gd name="T12" fmla="*/ 2969796 w 10000"/>
              <a:gd name="T13" fmla="*/ 49180 h 5291"/>
              <a:gd name="T14" fmla="*/ 2859596 w 10000"/>
              <a:gd name="T15" fmla="*/ 62767 h 5291"/>
              <a:gd name="T16" fmla="*/ 2749396 w 10000"/>
              <a:gd name="T17" fmla="*/ 76438 h 5291"/>
              <a:gd name="T18" fmla="*/ 2639196 w 10000"/>
              <a:gd name="T19" fmla="*/ 89275 h 5291"/>
              <a:gd name="T20" fmla="*/ 2530315 w 10000"/>
              <a:gd name="T21" fmla="*/ 100194 h 5291"/>
              <a:gd name="T22" fmla="*/ 2419455 w 10000"/>
              <a:gd name="T23" fmla="*/ 110447 h 5291"/>
              <a:gd name="T24" fmla="*/ 2309585 w 10000"/>
              <a:gd name="T25" fmla="*/ 120033 h 5291"/>
              <a:gd name="T26" fmla="*/ 2201694 w 10000"/>
              <a:gd name="T27" fmla="*/ 128202 h 5291"/>
              <a:gd name="T28" fmla="*/ 2091824 w 10000"/>
              <a:gd name="T29" fmla="*/ 136371 h 5291"/>
              <a:gd name="T30" fmla="*/ 1983933 w 10000"/>
              <a:gd name="T31" fmla="*/ 143290 h 5291"/>
              <a:gd name="T32" fmla="*/ 1876043 w 10000"/>
              <a:gd name="T33" fmla="*/ 148708 h 5291"/>
              <a:gd name="T34" fmla="*/ 1768152 w 10000"/>
              <a:gd name="T35" fmla="*/ 154209 h 5291"/>
              <a:gd name="T36" fmla="*/ 1661581 w 10000"/>
              <a:gd name="T37" fmla="*/ 158877 h 5291"/>
              <a:gd name="T38" fmla="*/ 1556330 w 10000"/>
              <a:gd name="T39" fmla="*/ 162378 h 5291"/>
              <a:gd name="T40" fmla="*/ 1450419 w 10000"/>
              <a:gd name="T41" fmla="*/ 165046 h 5291"/>
              <a:gd name="T42" fmla="*/ 1345828 w 10000"/>
              <a:gd name="T43" fmla="*/ 167797 h 5291"/>
              <a:gd name="T44" fmla="*/ 1242557 w 10000"/>
              <a:gd name="T45" fmla="*/ 169130 h 5291"/>
              <a:gd name="T46" fmla="*/ 1139615 w 10000"/>
              <a:gd name="T47" fmla="*/ 170547 h 5291"/>
              <a:gd name="T48" fmla="*/ 1037664 w 10000"/>
              <a:gd name="T49" fmla="*/ 171131 h 5291"/>
              <a:gd name="T50" fmla="*/ 936702 w 10000"/>
              <a:gd name="T51" fmla="*/ 170547 h 5291"/>
              <a:gd name="T52" fmla="*/ 837060 w 10000"/>
              <a:gd name="T53" fmla="*/ 170547 h 5291"/>
              <a:gd name="T54" fmla="*/ 738407 w 10000"/>
              <a:gd name="T55" fmla="*/ 169130 h 5291"/>
              <a:gd name="T56" fmla="*/ 641075 w 10000"/>
              <a:gd name="T57" fmla="*/ 167046 h 5291"/>
              <a:gd name="T58" fmla="*/ 545392 w 10000"/>
              <a:gd name="T59" fmla="*/ 165046 h 5291"/>
              <a:gd name="T60" fmla="*/ 451359 w 10000"/>
              <a:gd name="T61" fmla="*/ 162962 h 5291"/>
              <a:gd name="T62" fmla="*/ 357986 w 10000"/>
              <a:gd name="T63" fmla="*/ 159628 h 5291"/>
              <a:gd name="T64" fmla="*/ 265932 w 10000"/>
              <a:gd name="T65" fmla="*/ 156127 h 5291"/>
              <a:gd name="T66" fmla="*/ 175858 w 10000"/>
              <a:gd name="T67" fmla="*/ 152792 h 5291"/>
              <a:gd name="T68" fmla="*/ 0 w 10000"/>
              <a:gd name="T69" fmla="*/ 143873 h 5291"/>
              <a:gd name="T70" fmla="*/ 28045 w 10000"/>
              <a:gd name="T71" fmla="*/ 211059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5" name="Rectangle 4"/>
          <p:cNvSpPr/>
          <p:nvPr/>
        </p:nvSpPr>
        <p:spPr>
          <a:xfrm>
            <a:off x="414338" y="401638"/>
            <a:ext cx="6513512" cy="605472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Freeform 5"/>
          <p:cNvSpPr>
            <a:spLocks/>
          </p:cNvSpPr>
          <p:nvPr/>
        </p:nvSpPr>
        <p:spPr bwMode="auto">
          <a:xfrm rot="5400000">
            <a:off x="4450556" y="2801145"/>
            <a:ext cx="6054725" cy="1255712"/>
          </a:xfrm>
          <a:custGeom>
            <a:avLst/>
            <a:gdLst>
              <a:gd name="T0" fmla="*/ 0 w 10000"/>
              <a:gd name="T1" fmla="*/ 0 h 8000"/>
              <a:gd name="T2" fmla="*/ 0 w 10000"/>
              <a:gd name="T3" fmla="*/ 1250179 h 8000"/>
              <a:gd name="T4" fmla="*/ 6053670 w 10000"/>
              <a:gd name="T5" fmla="*/ 1254885 h 8000"/>
              <a:gd name="T6" fmla="*/ 6053670 w 10000"/>
              <a:gd name="T7" fmla="*/ 1098 h 8000"/>
              <a:gd name="T8" fmla="*/ 6053670 w 10000"/>
              <a:gd name="T9" fmla="*/ 1098 h 8000"/>
              <a:gd name="T10" fmla="*/ 5916252 w 10000"/>
              <a:gd name="T11" fmla="*/ 24470 h 8000"/>
              <a:gd name="T12" fmla="*/ 5779439 w 10000"/>
              <a:gd name="T13" fmla="*/ 46744 h 8000"/>
              <a:gd name="T14" fmla="*/ 5642020 w 10000"/>
              <a:gd name="T15" fmla="*/ 68548 h 8000"/>
              <a:gd name="T16" fmla="*/ 5503997 w 10000"/>
              <a:gd name="T17" fmla="*/ 87215 h 8000"/>
              <a:gd name="T18" fmla="*/ 5366578 w 10000"/>
              <a:gd name="T19" fmla="*/ 106038 h 8000"/>
              <a:gd name="T20" fmla="*/ 5228555 w 10000"/>
              <a:gd name="T21" fmla="*/ 123606 h 8000"/>
              <a:gd name="T22" fmla="*/ 5092347 w 10000"/>
              <a:gd name="T23" fmla="*/ 138665 h 8000"/>
              <a:gd name="T24" fmla="*/ 4954324 w 10000"/>
              <a:gd name="T25" fmla="*/ 152939 h 8000"/>
              <a:gd name="T26" fmla="*/ 4816905 w 10000"/>
              <a:gd name="T27" fmla="*/ 165959 h 8000"/>
              <a:gd name="T28" fmla="*/ 4681908 w 10000"/>
              <a:gd name="T29" fmla="*/ 177253 h 8000"/>
              <a:gd name="T30" fmla="*/ 4545095 w 10000"/>
              <a:gd name="T31" fmla="*/ 188546 h 8000"/>
              <a:gd name="T32" fmla="*/ 4410099 w 10000"/>
              <a:gd name="T33" fmla="*/ 197958 h 8000"/>
              <a:gd name="T34" fmla="*/ 4275102 w 10000"/>
              <a:gd name="T35" fmla="*/ 205331 h 8000"/>
              <a:gd name="T36" fmla="*/ 4140710 w 10000"/>
              <a:gd name="T37" fmla="*/ 213017 h 8000"/>
              <a:gd name="T38" fmla="*/ 4007530 w 10000"/>
              <a:gd name="T39" fmla="*/ 219448 h 8000"/>
              <a:gd name="T40" fmla="*/ 3875560 w 10000"/>
              <a:gd name="T41" fmla="*/ 223997 h 8000"/>
              <a:gd name="T42" fmla="*/ 3743590 w 10000"/>
              <a:gd name="T43" fmla="*/ 227918 h 8000"/>
              <a:gd name="T44" fmla="*/ 3612830 w 10000"/>
              <a:gd name="T45" fmla="*/ 231683 h 8000"/>
              <a:gd name="T46" fmla="*/ 3483887 w 10000"/>
              <a:gd name="T47" fmla="*/ 233409 h 8000"/>
              <a:gd name="T48" fmla="*/ 3354944 w 10000"/>
              <a:gd name="T49" fmla="*/ 235291 h 8000"/>
              <a:gd name="T50" fmla="*/ 3227817 w 10000"/>
              <a:gd name="T51" fmla="*/ 236232 h 8000"/>
              <a:gd name="T52" fmla="*/ 3101901 w 10000"/>
              <a:gd name="T53" fmla="*/ 235291 h 8000"/>
              <a:gd name="T54" fmla="*/ 2977195 w 10000"/>
              <a:gd name="T55" fmla="*/ 235291 h 8000"/>
              <a:gd name="T56" fmla="*/ 2853700 w 10000"/>
              <a:gd name="T57" fmla="*/ 233409 h 8000"/>
              <a:gd name="T58" fmla="*/ 2732627 w 10000"/>
              <a:gd name="T59" fmla="*/ 230585 h 8000"/>
              <a:gd name="T60" fmla="*/ 2612764 w 10000"/>
              <a:gd name="T61" fmla="*/ 227918 h 8000"/>
              <a:gd name="T62" fmla="*/ 2495323 w 10000"/>
              <a:gd name="T63" fmla="*/ 224938 h 8000"/>
              <a:gd name="T64" fmla="*/ 2378487 w 10000"/>
              <a:gd name="T65" fmla="*/ 220389 h 8000"/>
              <a:gd name="T66" fmla="*/ 2263467 w 10000"/>
              <a:gd name="T67" fmla="*/ 215526 h 8000"/>
              <a:gd name="T68" fmla="*/ 2150869 w 10000"/>
              <a:gd name="T69" fmla="*/ 211134 h 8000"/>
              <a:gd name="T70" fmla="*/ 1931121 w 10000"/>
              <a:gd name="T71" fmla="*/ 198742 h 8000"/>
              <a:gd name="T72" fmla="*/ 1720453 w 10000"/>
              <a:gd name="T73" fmla="*/ 185566 h 8000"/>
              <a:gd name="T74" fmla="*/ 1518260 w 10000"/>
              <a:gd name="T75" fmla="*/ 171762 h 8000"/>
              <a:gd name="T76" fmla="*/ 1326964 w 10000"/>
              <a:gd name="T77" fmla="*/ 156547 h 8000"/>
              <a:gd name="T78" fmla="*/ 1144144 w 10000"/>
              <a:gd name="T79" fmla="*/ 140704 h 8000"/>
              <a:gd name="T80" fmla="*/ 974641 w 10000"/>
              <a:gd name="T81" fmla="*/ 123606 h 8000"/>
              <a:gd name="T82" fmla="*/ 815429 w 10000"/>
              <a:gd name="T83" fmla="*/ 106822 h 8000"/>
              <a:gd name="T84" fmla="*/ 668931 w 10000"/>
              <a:gd name="T85" fmla="*/ 90038 h 8000"/>
              <a:gd name="T86" fmla="*/ 534539 w 10000"/>
              <a:gd name="T87" fmla="*/ 74195 h 8000"/>
              <a:gd name="T88" fmla="*/ 415282 w 10000"/>
              <a:gd name="T89" fmla="*/ 59136 h 8000"/>
              <a:gd name="T90" fmla="*/ 307526 w 10000"/>
              <a:gd name="T91" fmla="*/ 44862 h 8000"/>
              <a:gd name="T92" fmla="*/ 216721 w 10000"/>
              <a:gd name="T93" fmla="*/ 32941 h 8000"/>
              <a:gd name="T94" fmla="*/ 140445 w 10000"/>
              <a:gd name="T95" fmla="*/ 21647 h 8000"/>
              <a:gd name="T96" fmla="*/ 35717 w 10000"/>
              <a:gd name="T97" fmla="*/ 5490 h 8000"/>
              <a:gd name="T98" fmla="*/ 0 w 10000"/>
              <a:gd name="T99" fmla="*/ 0 h 8000"/>
              <a:gd name="T100" fmla="*/ 0 w 10000"/>
              <a:gd name="T101" fmla="*/ 0 h 800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0000" h="8000">
                <a:moveTo>
                  <a:pt x="0" y="0"/>
                </a:moveTo>
                <a:lnTo>
                  <a:pt x="0" y="7970"/>
                </a:lnTo>
                <a:lnTo>
                  <a:pt x="10000" y="8000"/>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close/>
              </a:path>
            </a:pathLst>
          </a:custGeom>
          <a:solidFill>
            <a:schemeClr val="tx1"/>
          </a:solidFill>
          <a:ln>
            <a:noFill/>
          </a:ln>
          <a:extLst/>
        </p:spPr>
        <p:txBody>
          <a:bodyPr/>
          <a:lstStyle/>
          <a:p>
            <a:pPr eaLnBrk="0" hangingPunct="0">
              <a:defRPr/>
            </a:pPr>
            <a:endParaRPr lang="en-US"/>
          </a:p>
        </p:txBody>
      </p:sp>
      <p:sp>
        <p:nvSpPr>
          <p:cNvPr id="7" name="TextBox 6"/>
          <p:cNvSpPr txBox="1">
            <a:spLocks noChangeArrowheads="1"/>
          </p:cNvSpPr>
          <p:nvPr/>
        </p:nvSpPr>
        <p:spPr bwMode="auto">
          <a:xfrm>
            <a:off x="12352338" y="3859213"/>
            <a:ext cx="185737" cy="368300"/>
          </a:xfrm>
          <a:prstGeom prst="rect">
            <a:avLst/>
          </a:prstGeom>
          <a:noFill/>
          <a:ln>
            <a:noFill/>
          </a:ln>
          <a:extLst/>
        </p:spPr>
        <p:txBody>
          <a:bodyPr wrap="none">
            <a:spAutoFit/>
          </a:bodyP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fontAlgn="base">
              <a:spcBef>
                <a:spcPct val="0"/>
              </a:spcBef>
              <a:spcAft>
                <a:spcPct val="0"/>
              </a:spcAft>
              <a:defRPr>
                <a:solidFill>
                  <a:schemeClr val="tx1"/>
                </a:solidFill>
                <a:latin typeface="Century Gothic" panose="020B0502020202020204" pitchFamily="34" charset="0"/>
              </a:defRPr>
            </a:lvl6pPr>
            <a:lvl7pPr marL="2971800" indent="-228600" fontAlgn="base">
              <a:spcBef>
                <a:spcPct val="0"/>
              </a:spcBef>
              <a:spcAft>
                <a:spcPct val="0"/>
              </a:spcAft>
              <a:defRPr>
                <a:solidFill>
                  <a:schemeClr val="tx1"/>
                </a:solidFill>
                <a:latin typeface="Century Gothic" panose="020B0502020202020204" pitchFamily="34" charset="0"/>
              </a:defRPr>
            </a:lvl7pPr>
            <a:lvl8pPr marL="3429000" indent="-228600" fontAlgn="base">
              <a:spcBef>
                <a:spcPct val="0"/>
              </a:spcBef>
              <a:spcAft>
                <a:spcPct val="0"/>
              </a:spcAft>
              <a:defRPr>
                <a:solidFill>
                  <a:schemeClr val="tx1"/>
                </a:solidFill>
                <a:latin typeface="Century Gothic" panose="020B0502020202020204" pitchFamily="34" charset="0"/>
              </a:defRPr>
            </a:lvl8pPr>
            <a:lvl9pPr marL="3886200" indent="-228600" fontAlgn="base">
              <a:spcBef>
                <a:spcPct val="0"/>
              </a:spcBef>
              <a:spcAft>
                <a:spcPct val="0"/>
              </a:spcAft>
              <a:defRPr>
                <a:solidFill>
                  <a:schemeClr val="tx1"/>
                </a:solidFill>
                <a:latin typeface="Century Gothic" panose="020B0502020202020204" pitchFamily="34" charset="0"/>
              </a:defRPr>
            </a:lvl9pPr>
          </a:lstStyle>
          <a:p>
            <a:pPr>
              <a:defRPr/>
            </a:pPr>
            <a:endParaRPr lang="en-US"/>
          </a:p>
        </p:txBody>
      </p:sp>
      <p:sp>
        <p:nvSpPr>
          <p:cNvPr id="8" name="Rectangle 7"/>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8578990" y="1278466"/>
            <a:ext cx="1441943" cy="4748591"/>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5255" y="1278466"/>
            <a:ext cx="6257655" cy="474859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3"/>
          <p:cNvSpPr>
            <a:spLocks noGrp="1"/>
          </p:cNvSpPr>
          <p:nvPr>
            <p:ph type="dt" sz="half" idx="10"/>
          </p:nvPr>
        </p:nvSpPr>
        <p:spPr/>
        <p:txBody>
          <a:bodyPr/>
          <a:lstStyle>
            <a:lvl1pPr>
              <a:defRPr/>
            </a:lvl1pPr>
          </a:lstStyle>
          <a:p>
            <a:pPr>
              <a:defRPr/>
            </a:pPr>
            <a:fld id="{4713E10B-727E-4E18-B824-262F1A542968}" type="datetimeFigureOut">
              <a:rPr lang="en-US"/>
              <a:pPr>
                <a:defRPr/>
              </a:pPr>
              <a:t>10/24/16</a:t>
            </a:fld>
            <a:endParaRPr lang="en-US"/>
          </a:p>
        </p:txBody>
      </p:sp>
      <p:sp>
        <p:nvSpPr>
          <p:cNvPr id="10" name="Footer Placeholder 4"/>
          <p:cNvSpPr>
            <a:spLocks noGrp="1"/>
          </p:cNvSpPr>
          <p:nvPr>
            <p:ph type="ftr" sz="quarter" idx="11"/>
          </p:nvPr>
        </p:nvSpPr>
        <p:spPr/>
        <p:txBody>
          <a:bodyPr/>
          <a:lstStyle>
            <a:lvl1pPr>
              <a:defRPr/>
            </a:lvl1pPr>
          </a:lstStyle>
          <a:p>
            <a:pPr>
              <a:defRPr/>
            </a:pPr>
            <a:endParaRPr lang="en-US"/>
          </a:p>
        </p:txBody>
      </p:sp>
      <p:sp>
        <p:nvSpPr>
          <p:cNvPr id="11" name="Slide Number Placeholder 5"/>
          <p:cNvSpPr>
            <a:spLocks noGrp="1"/>
          </p:cNvSpPr>
          <p:nvPr>
            <p:ph type="sldNum" sz="quarter" idx="12"/>
          </p:nvPr>
        </p:nvSpPr>
        <p:spPr/>
        <p:txBody>
          <a:bodyPr/>
          <a:lstStyle>
            <a:lvl1pPr>
              <a:defRPr/>
            </a:lvl1pPr>
          </a:lstStyle>
          <a:p>
            <a:pPr>
              <a:defRPr/>
            </a:pPr>
            <a:fld id="{6EE63B03-ED0A-4A47-B167-1C4CE72E436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Freeform 5"/>
          <p:cNvSpPr>
            <a:spLocks/>
          </p:cNvSpPr>
          <p:nvPr/>
        </p:nvSpPr>
        <p:spPr bwMode="auto">
          <a:xfrm rot="21010068">
            <a:off x="8493125" y="1797050"/>
            <a:ext cx="3300413" cy="441325"/>
          </a:xfrm>
          <a:custGeom>
            <a:avLst/>
            <a:gdLst>
              <a:gd name="T0" fmla="*/ 28052 w 10000"/>
              <a:gd name="T1" fmla="*/ 211004 h 5291"/>
              <a:gd name="T2" fmla="*/ 3286405 w 10000"/>
              <a:gd name="T3" fmla="*/ 440924 h 5291"/>
              <a:gd name="T4" fmla="*/ 3300266 w 10000"/>
              <a:gd name="T5" fmla="*/ 0 h 5291"/>
              <a:gd name="T6" fmla="*/ 3300266 w 10000"/>
              <a:gd name="T7" fmla="*/ 0 h 5291"/>
              <a:gd name="T8" fmla="*/ 3190367 w 10000"/>
              <a:gd name="T9" fmla="*/ 17000 h 5291"/>
              <a:gd name="T10" fmla="*/ 3080468 w 10000"/>
              <a:gd name="T11" fmla="*/ 33334 h 5291"/>
              <a:gd name="T12" fmla="*/ 2970569 w 10000"/>
              <a:gd name="T13" fmla="*/ 49167 h 5291"/>
              <a:gd name="T14" fmla="*/ 2860341 w 10000"/>
              <a:gd name="T15" fmla="*/ 62751 h 5291"/>
              <a:gd name="T16" fmla="*/ 2750112 w 10000"/>
              <a:gd name="T17" fmla="*/ 76418 h 5291"/>
              <a:gd name="T18" fmla="*/ 2639883 w 10000"/>
              <a:gd name="T19" fmla="*/ 89251 h 5291"/>
              <a:gd name="T20" fmla="*/ 2530974 w 10000"/>
              <a:gd name="T21" fmla="*/ 100168 h 5291"/>
              <a:gd name="T22" fmla="*/ 2420085 w 10000"/>
              <a:gd name="T23" fmla="*/ 110419 h 5291"/>
              <a:gd name="T24" fmla="*/ 2310186 w 10000"/>
              <a:gd name="T25" fmla="*/ 120002 h 5291"/>
              <a:gd name="T26" fmla="*/ 2202268 w 10000"/>
              <a:gd name="T27" fmla="*/ 128169 h 5291"/>
              <a:gd name="T28" fmla="*/ 2092369 w 10000"/>
              <a:gd name="T29" fmla="*/ 136336 h 5291"/>
              <a:gd name="T30" fmla="*/ 1984450 w 10000"/>
              <a:gd name="T31" fmla="*/ 143252 h 5291"/>
              <a:gd name="T32" fmla="*/ 1876531 w 10000"/>
              <a:gd name="T33" fmla="*/ 148669 h 5291"/>
              <a:gd name="T34" fmla="*/ 1768613 w 10000"/>
              <a:gd name="T35" fmla="*/ 154169 h 5291"/>
              <a:gd name="T36" fmla="*/ 1662014 w 10000"/>
              <a:gd name="T37" fmla="*/ 158836 h 5291"/>
              <a:gd name="T38" fmla="*/ 1556735 w 10000"/>
              <a:gd name="T39" fmla="*/ 162336 h 5291"/>
              <a:gd name="T40" fmla="*/ 1450797 w 10000"/>
              <a:gd name="T41" fmla="*/ 165003 h 5291"/>
              <a:gd name="T42" fmla="*/ 1346179 w 10000"/>
              <a:gd name="T43" fmla="*/ 167753 h 5291"/>
              <a:gd name="T44" fmla="*/ 1242880 w 10000"/>
              <a:gd name="T45" fmla="*/ 169086 h 5291"/>
              <a:gd name="T46" fmla="*/ 1139912 w 10000"/>
              <a:gd name="T47" fmla="*/ 170503 h 5291"/>
              <a:gd name="T48" fmla="*/ 1037934 w 10000"/>
              <a:gd name="T49" fmla="*/ 171086 h 5291"/>
              <a:gd name="T50" fmla="*/ 936946 w 10000"/>
              <a:gd name="T51" fmla="*/ 170503 h 5291"/>
              <a:gd name="T52" fmla="*/ 837277 w 10000"/>
              <a:gd name="T53" fmla="*/ 170503 h 5291"/>
              <a:gd name="T54" fmla="*/ 738600 w 10000"/>
              <a:gd name="T55" fmla="*/ 169086 h 5291"/>
              <a:gd name="T56" fmla="*/ 641242 w 10000"/>
              <a:gd name="T57" fmla="*/ 167003 h 5291"/>
              <a:gd name="T58" fmla="*/ 545534 w 10000"/>
              <a:gd name="T59" fmla="*/ 165003 h 5291"/>
              <a:gd name="T60" fmla="*/ 451476 w 10000"/>
              <a:gd name="T61" fmla="*/ 162919 h 5291"/>
              <a:gd name="T62" fmla="*/ 358079 w 10000"/>
              <a:gd name="T63" fmla="*/ 159586 h 5291"/>
              <a:gd name="T64" fmla="*/ 266001 w 10000"/>
              <a:gd name="T65" fmla="*/ 156086 h 5291"/>
              <a:gd name="T66" fmla="*/ 175904 w 10000"/>
              <a:gd name="T67" fmla="*/ 152753 h 5291"/>
              <a:gd name="T68" fmla="*/ 0 w 10000"/>
              <a:gd name="T69" fmla="*/ 143836 h 5291"/>
              <a:gd name="T70" fmla="*/ 28052 w 10000"/>
              <a:gd name="T71" fmla="*/ 211004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5" name="Freeform 5"/>
          <p:cNvSpPr>
            <a:spLocks/>
          </p:cNvSpPr>
          <p:nvPr/>
        </p:nvSpPr>
        <p:spPr bwMode="auto">
          <a:xfrm>
            <a:off x="460375" y="1866900"/>
            <a:ext cx="11279188" cy="4533900"/>
          </a:xfrm>
          <a:custGeom>
            <a:avLst/>
            <a:gdLst>
              <a:gd name="T0" fmla="*/ 0 w 7104"/>
              <a:gd name="T1" fmla="*/ 0 h 2856"/>
              <a:gd name="T2" fmla="*/ 0 w 7104"/>
              <a:gd name="T3" fmla="*/ 4533900 h 2856"/>
              <a:gd name="T4" fmla="*/ 11280538 w 7104"/>
              <a:gd name="T5" fmla="*/ 4533900 h 2856"/>
              <a:gd name="T6" fmla="*/ 11280538 w 7104"/>
              <a:gd name="T7" fmla="*/ 1588 h 2856"/>
              <a:gd name="T8" fmla="*/ 11280538 w 7104"/>
              <a:gd name="T9" fmla="*/ 1588 h 2856"/>
              <a:gd name="T10" fmla="*/ 11024884 w 7104"/>
              <a:gd name="T11" fmla="*/ 41275 h 2856"/>
              <a:gd name="T12" fmla="*/ 10769230 w 7104"/>
              <a:gd name="T13" fmla="*/ 79375 h 2856"/>
              <a:gd name="T14" fmla="*/ 10513576 w 7104"/>
              <a:gd name="T15" fmla="*/ 115888 h 2856"/>
              <a:gd name="T16" fmla="*/ 10256334 w 7104"/>
              <a:gd name="T17" fmla="*/ 147638 h 2856"/>
              <a:gd name="T18" fmla="*/ 10000680 w 7104"/>
              <a:gd name="T19" fmla="*/ 179388 h 2856"/>
              <a:gd name="T20" fmla="*/ 9743438 w 7104"/>
              <a:gd name="T21" fmla="*/ 209550 h 2856"/>
              <a:gd name="T22" fmla="*/ 9489371 w 7104"/>
              <a:gd name="T23" fmla="*/ 234950 h 2856"/>
              <a:gd name="T24" fmla="*/ 9232129 w 7104"/>
              <a:gd name="T25" fmla="*/ 258763 h 2856"/>
              <a:gd name="T26" fmla="*/ 8976475 w 7104"/>
              <a:gd name="T27" fmla="*/ 280988 h 2856"/>
              <a:gd name="T28" fmla="*/ 8723997 w 7104"/>
              <a:gd name="T29" fmla="*/ 300038 h 2856"/>
              <a:gd name="T30" fmla="*/ 8469931 w 7104"/>
              <a:gd name="T31" fmla="*/ 319088 h 2856"/>
              <a:gd name="T32" fmla="*/ 8217453 w 7104"/>
              <a:gd name="T33" fmla="*/ 334963 h 2856"/>
              <a:gd name="T34" fmla="*/ 7966562 w 7104"/>
              <a:gd name="T35" fmla="*/ 347663 h 2856"/>
              <a:gd name="T36" fmla="*/ 7715672 w 7104"/>
              <a:gd name="T37" fmla="*/ 360363 h 2856"/>
              <a:gd name="T38" fmla="*/ 7467958 w 7104"/>
              <a:gd name="T39" fmla="*/ 371475 h 2856"/>
              <a:gd name="T40" fmla="*/ 7221831 w 7104"/>
              <a:gd name="T41" fmla="*/ 379413 h 2856"/>
              <a:gd name="T42" fmla="*/ 6975704 w 7104"/>
              <a:gd name="T43" fmla="*/ 385763 h 2856"/>
              <a:gd name="T44" fmla="*/ 6732754 w 7104"/>
              <a:gd name="T45" fmla="*/ 392113 h 2856"/>
              <a:gd name="T46" fmla="*/ 6491391 w 7104"/>
              <a:gd name="T47" fmla="*/ 395288 h 2856"/>
              <a:gd name="T48" fmla="*/ 6251616 w 7104"/>
              <a:gd name="T49" fmla="*/ 398463 h 2856"/>
              <a:gd name="T50" fmla="*/ 6015017 w 7104"/>
              <a:gd name="T51" fmla="*/ 400050 h 2856"/>
              <a:gd name="T52" fmla="*/ 5780005 w 7104"/>
              <a:gd name="T53" fmla="*/ 398463 h 2856"/>
              <a:gd name="T54" fmla="*/ 5548170 w 7104"/>
              <a:gd name="T55" fmla="*/ 398463 h 2856"/>
              <a:gd name="T56" fmla="*/ 5317923 w 7104"/>
              <a:gd name="T57" fmla="*/ 395288 h 2856"/>
              <a:gd name="T58" fmla="*/ 5092439 w 7104"/>
              <a:gd name="T59" fmla="*/ 390525 h 2856"/>
              <a:gd name="T60" fmla="*/ 4868543 w 7104"/>
              <a:gd name="T61" fmla="*/ 385763 h 2856"/>
              <a:gd name="T62" fmla="*/ 4649411 w 7104"/>
              <a:gd name="T63" fmla="*/ 381000 h 2856"/>
              <a:gd name="T64" fmla="*/ 4431867 w 7104"/>
              <a:gd name="T65" fmla="*/ 373063 h 2856"/>
              <a:gd name="T66" fmla="*/ 4217498 w 7104"/>
              <a:gd name="T67" fmla="*/ 365125 h 2856"/>
              <a:gd name="T68" fmla="*/ 4007894 w 7104"/>
              <a:gd name="T69" fmla="*/ 357188 h 2856"/>
              <a:gd name="T70" fmla="*/ 3598212 w 7104"/>
              <a:gd name="T71" fmla="*/ 336550 h 2856"/>
              <a:gd name="T72" fmla="*/ 3205997 w 7104"/>
              <a:gd name="T73" fmla="*/ 314325 h 2856"/>
              <a:gd name="T74" fmla="*/ 2829662 w 7104"/>
              <a:gd name="T75" fmla="*/ 290513 h 2856"/>
              <a:gd name="T76" fmla="*/ 2472381 w 7104"/>
              <a:gd name="T77" fmla="*/ 265113 h 2856"/>
              <a:gd name="T78" fmla="*/ 2132568 w 7104"/>
              <a:gd name="T79" fmla="*/ 238125 h 2856"/>
              <a:gd name="T80" fmla="*/ 1816573 w 7104"/>
              <a:gd name="T81" fmla="*/ 209550 h 2856"/>
              <a:gd name="T82" fmla="*/ 1519633 w 7104"/>
              <a:gd name="T83" fmla="*/ 180975 h 2856"/>
              <a:gd name="T84" fmla="*/ 1246512 w 7104"/>
              <a:gd name="T85" fmla="*/ 152400 h 2856"/>
              <a:gd name="T86" fmla="*/ 995622 w 7104"/>
              <a:gd name="T87" fmla="*/ 125413 h 2856"/>
              <a:gd name="T88" fmla="*/ 773314 w 7104"/>
              <a:gd name="T89" fmla="*/ 100013 h 2856"/>
              <a:gd name="T90" fmla="*/ 573237 w 7104"/>
              <a:gd name="T91" fmla="*/ 76200 h 2856"/>
              <a:gd name="T92" fmla="*/ 403330 w 7104"/>
              <a:gd name="T93" fmla="*/ 55563 h 2856"/>
              <a:gd name="T94" fmla="*/ 262006 w 7104"/>
              <a:gd name="T95" fmla="*/ 36513 h 2856"/>
              <a:gd name="T96" fmla="*/ 66692 w 7104"/>
              <a:gd name="T97" fmla="*/ 9525 h 2856"/>
              <a:gd name="T98" fmla="*/ 0 w 7104"/>
              <a:gd name="T99" fmla="*/ 0 h 2856"/>
              <a:gd name="T100" fmla="*/ 0 w 7104"/>
              <a:gd name="T101" fmla="*/ 0 h 285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104" h="2856">
                <a:moveTo>
                  <a:pt x="0" y="0"/>
                </a:moveTo>
                <a:lnTo>
                  <a:pt x="0" y="2856"/>
                </a:lnTo>
                <a:lnTo>
                  <a:pt x="7104" y="2856"/>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close/>
              </a:path>
            </a:pathLst>
          </a:custGeom>
          <a:solidFill>
            <a:schemeClr val="tx1"/>
          </a:solidFill>
          <a:ln>
            <a:noFill/>
          </a:ln>
          <a:extLst/>
        </p:spPr>
        <p:txBody>
          <a:bodyPr/>
          <a:lstStyle/>
          <a:p>
            <a:pPr eaLnBrk="0" hangingPunct="0">
              <a:defRPr/>
            </a:pPr>
            <a:endParaRPr lang="en-US"/>
          </a:p>
        </p:txBody>
      </p:sp>
      <p:sp>
        <p:nvSpPr>
          <p:cNvPr id="6" name="Rectangle 5"/>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155255" y="973669"/>
            <a:ext cx="8827958" cy="706964"/>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155255" y="2603500"/>
            <a:ext cx="8827958"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D2E7449D-D7E8-4E60-825E-AA1C99FB2BB2}" type="datetimeFigureOut">
              <a:rPr lang="en-US"/>
              <a:pPr>
                <a:defRPr/>
              </a:pPr>
              <a:t>10/24/16</a:t>
            </a:fld>
            <a:endParaRPr lang="en-US"/>
          </a:p>
        </p:txBody>
      </p:sp>
      <p:sp>
        <p:nvSpPr>
          <p:cNvPr id="8" name="Footer Placeholder 4"/>
          <p:cNvSpPr>
            <a:spLocks noGrp="1"/>
          </p:cNvSpPr>
          <p:nvPr>
            <p:ph type="ftr" sz="quarter" idx="11"/>
          </p:nvPr>
        </p:nvSpPr>
        <p:spPr/>
        <p:txBody>
          <a:bodyPr/>
          <a:lstStyle>
            <a:lvl1pPr>
              <a:defRPr sz="1000" b="1"/>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EE0CF6F-9443-49B1-BC56-81DE4F7687B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Freeform 5"/>
          <p:cNvSpPr>
            <a:spLocks/>
          </p:cNvSpPr>
          <p:nvPr/>
        </p:nvSpPr>
        <p:spPr bwMode="auto">
          <a:xfrm rot="16200000">
            <a:off x="3788569" y="2801144"/>
            <a:ext cx="6054725" cy="1255713"/>
          </a:xfrm>
          <a:custGeom>
            <a:avLst/>
            <a:gdLst>
              <a:gd name="T0" fmla="*/ 0 w 10000"/>
              <a:gd name="T1" fmla="*/ 0 h 8000"/>
              <a:gd name="T2" fmla="*/ 0 w 10000"/>
              <a:gd name="T3" fmla="*/ 1250179 h 8000"/>
              <a:gd name="T4" fmla="*/ 6053670 w 10000"/>
              <a:gd name="T5" fmla="*/ 1254885 h 8000"/>
              <a:gd name="T6" fmla="*/ 6053670 w 10000"/>
              <a:gd name="T7" fmla="*/ 1098 h 8000"/>
              <a:gd name="T8" fmla="*/ 6053670 w 10000"/>
              <a:gd name="T9" fmla="*/ 1098 h 8000"/>
              <a:gd name="T10" fmla="*/ 5916252 w 10000"/>
              <a:gd name="T11" fmla="*/ 24470 h 8000"/>
              <a:gd name="T12" fmla="*/ 5779439 w 10000"/>
              <a:gd name="T13" fmla="*/ 46744 h 8000"/>
              <a:gd name="T14" fmla="*/ 5642020 w 10000"/>
              <a:gd name="T15" fmla="*/ 68548 h 8000"/>
              <a:gd name="T16" fmla="*/ 5503997 w 10000"/>
              <a:gd name="T17" fmla="*/ 87215 h 8000"/>
              <a:gd name="T18" fmla="*/ 5366578 w 10000"/>
              <a:gd name="T19" fmla="*/ 106038 h 8000"/>
              <a:gd name="T20" fmla="*/ 5228555 w 10000"/>
              <a:gd name="T21" fmla="*/ 123606 h 8000"/>
              <a:gd name="T22" fmla="*/ 5092347 w 10000"/>
              <a:gd name="T23" fmla="*/ 138665 h 8000"/>
              <a:gd name="T24" fmla="*/ 4954324 w 10000"/>
              <a:gd name="T25" fmla="*/ 152939 h 8000"/>
              <a:gd name="T26" fmla="*/ 4816905 w 10000"/>
              <a:gd name="T27" fmla="*/ 165959 h 8000"/>
              <a:gd name="T28" fmla="*/ 4681908 w 10000"/>
              <a:gd name="T29" fmla="*/ 177253 h 8000"/>
              <a:gd name="T30" fmla="*/ 4545095 w 10000"/>
              <a:gd name="T31" fmla="*/ 188546 h 8000"/>
              <a:gd name="T32" fmla="*/ 4410099 w 10000"/>
              <a:gd name="T33" fmla="*/ 197958 h 8000"/>
              <a:gd name="T34" fmla="*/ 4275102 w 10000"/>
              <a:gd name="T35" fmla="*/ 205331 h 8000"/>
              <a:gd name="T36" fmla="*/ 4140710 w 10000"/>
              <a:gd name="T37" fmla="*/ 213017 h 8000"/>
              <a:gd name="T38" fmla="*/ 4007530 w 10000"/>
              <a:gd name="T39" fmla="*/ 219448 h 8000"/>
              <a:gd name="T40" fmla="*/ 3875560 w 10000"/>
              <a:gd name="T41" fmla="*/ 223997 h 8000"/>
              <a:gd name="T42" fmla="*/ 3743590 w 10000"/>
              <a:gd name="T43" fmla="*/ 227918 h 8000"/>
              <a:gd name="T44" fmla="*/ 3612830 w 10000"/>
              <a:gd name="T45" fmla="*/ 231683 h 8000"/>
              <a:gd name="T46" fmla="*/ 3483887 w 10000"/>
              <a:gd name="T47" fmla="*/ 233409 h 8000"/>
              <a:gd name="T48" fmla="*/ 3354944 w 10000"/>
              <a:gd name="T49" fmla="*/ 235291 h 8000"/>
              <a:gd name="T50" fmla="*/ 3227817 w 10000"/>
              <a:gd name="T51" fmla="*/ 236232 h 8000"/>
              <a:gd name="T52" fmla="*/ 3101901 w 10000"/>
              <a:gd name="T53" fmla="*/ 235291 h 8000"/>
              <a:gd name="T54" fmla="*/ 2977195 w 10000"/>
              <a:gd name="T55" fmla="*/ 235291 h 8000"/>
              <a:gd name="T56" fmla="*/ 2853700 w 10000"/>
              <a:gd name="T57" fmla="*/ 233409 h 8000"/>
              <a:gd name="T58" fmla="*/ 2732627 w 10000"/>
              <a:gd name="T59" fmla="*/ 230585 h 8000"/>
              <a:gd name="T60" fmla="*/ 2612764 w 10000"/>
              <a:gd name="T61" fmla="*/ 227918 h 8000"/>
              <a:gd name="T62" fmla="*/ 2495323 w 10000"/>
              <a:gd name="T63" fmla="*/ 224938 h 8000"/>
              <a:gd name="T64" fmla="*/ 2378487 w 10000"/>
              <a:gd name="T65" fmla="*/ 220389 h 8000"/>
              <a:gd name="T66" fmla="*/ 2263467 w 10000"/>
              <a:gd name="T67" fmla="*/ 215526 h 8000"/>
              <a:gd name="T68" fmla="*/ 2150869 w 10000"/>
              <a:gd name="T69" fmla="*/ 211134 h 8000"/>
              <a:gd name="T70" fmla="*/ 1931121 w 10000"/>
              <a:gd name="T71" fmla="*/ 198742 h 8000"/>
              <a:gd name="T72" fmla="*/ 1720453 w 10000"/>
              <a:gd name="T73" fmla="*/ 185566 h 8000"/>
              <a:gd name="T74" fmla="*/ 1518260 w 10000"/>
              <a:gd name="T75" fmla="*/ 171762 h 8000"/>
              <a:gd name="T76" fmla="*/ 1326964 w 10000"/>
              <a:gd name="T77" fmla="*/ 156547 h 8000"/>
              <a:gd name="T78" fmla="*/ 1144144 w 10000"/>
              <a:gd name="T79" fmla="*/ 140704 h 8000"/>
              <a:gd name="T80" fmla="*/ 974641 w 10000"/>
              <a:gd name="T81" fmla="*/ 123606 h 8000"/>
              <a:gd name="T82" fmla="*/ 815429 w 10000"/>
              <a:gd name="T83" fmla="*/ 106822 h 8000"/>
              <a:gd name="T84" fmla="*/ 668931 w 10000"/>
              <a:gd name="T85" fmla="*/ 90038 h 8000"/>
              <a:gd name="T86" fmla="*/ 534539 w 10000"/>
              <a:gd name="T87" fmla="*/ 74195 h 8000"/>
              <a:gd name="T88" fmla="*/ 415282 w 10000"/>
              <a:gd name="T89" fmla="*/ 59136 h 8000"/>
              <a:gd name="T90" fmla="*/ 307526 w 10000"/>
              <a:gd name="T91" fmla="*/ 44862 h 8000"/>
              <a:gd name="T92" fmla="*/ 216721 w 10000"/>
              <a:gd name="T93" fmla="*/ 32941 h 8000"/>
              <a:gd name="T94" fmla="*/ 140445 w 10000"/>
              <a:gd name="T95" fmla="*/ 21647 h 8000"/>
              <a:gd name="T96" fmla="*/ 35717 w 10000"/>
              <a:gd name="T97" fmla="*/ 5490 h 8000"/>
              <a:gd name="T98" fmla="*/ 0 w 10000"/>
              <a:gd name="T99" fmla="*/ 0 h 8000"/>
              <a:gd name="T100" fmla="*/ 0 w 10000"/>
              <a:gd name="T101" fmla="*/ 0 h 800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0000" h="8000">
                <a:moveTo>
                  <a:pt x="0" y="0"/>
                </a:moveTo>
                <a:lnTo>
                  <a:pt x="0" y="7970"/>
                </a:lnTo>
                <a:lnTo>
                  <a:pt x="10000" y="8000"/>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close/>
              </a:path>
            </a:pathLst>
          </a:custGeom>
          <a:solidFill>
            <a:schemeClr val="tx1"/>
          </a:solidFill>
          <a:ln>
            <a:noFill/>
          </a:ln>
          <a:extLst/>
        </p:spPr>
        <p:txBody>
          <a:bodyPr/>
          <a:lstStyle/>
          <a:p>
            <a:pPr eaLnBrk="0" hangingPunct="0">
              <a:defRPr/>
            </a:pPr>
            <a:endParaRPr lang="en-US"/>
          </a:p>
        </p:txBody>
      </p:sp>
      <p:sp>
        <p:nvSpPr>
          <p:cNvPr id="5" name="Rectangle 4"/>
          <p:cNvSpPr/>
          <p:nvPr/>
        </p:nvSpPr>
        <p:spPr>
          <a:xfrm>
            <a:off x="7291388" y="401638"/>
            <a:ext cx="4479925" cy="605472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Freeform 5"/>
          <p:cNvSpPr>
            <a:spLocks/>
          </p:cNvSpPr>
          <p:nvPr/>
        </p:nvSpPr>
        <p:spPr bwMode="auto">
          <a:xfrm rot="15922489">
            <a:off x="4700588" y="1825625"/>
            <a:ext cx="3298825" cy="441325"/>
          </a:xfrm>
          <a:custGeom>
            <a:avLst/>
            <a:gdLst>
              <a:gd name="T0" fmla="*/ 28045 w 10000"/>
              <a:gd name="T1" fmla="*/ 211059 h 5291"/>
              <a:gd name="T2" fmla="*/ 3285549 w 10000"/>
              <a:gd name="T3" fmla="*/ 441039 h 5291"/>
              <a:gd name="T4" fmla="*/ 3299407 w 10000"/>
              <a:gd name="T5" fmla="*/ 0 h 5291"/>
              <a:gd name="T6" fmla="*/ 3299407 w 10000"/>
              <a:gd name="T7" fmla="*/ 0 h 5291"/>
              <a:gd name="T8" fmla="*/ 3189537 w 10000"/>
              <a:gd name="T9" fmla="*/ 17005 h 5291"/>
              <a:gd name="T10" fmla="*/ 3079666 w 10000"/>
              <a:gd name="T11" fmla="*/ 33343 h 5291"/>
              <a:gd name="T12" fmla="*/ 2969796 w 10000"/>
              <a:gd name="T13" fmla="*/ 49180 h 5291"/>
              <a:gd name="T14" fmla="*/ 2859596 w 10000"/>
              <a:gd name="T15" fmla="*/ 62767 h 5291"/>
              <a:gd name="T16" fmla="*/ 2749396 w 10000"/>
              <a:gd name="T17" fmla="*/ 76438 h 5291"/>
              <a:gd name="T18" fmla="*/ 2639196 w 10000"/>
              <a:gd name="T19" fmla="*/ 89275 h 5291"/>
              <a:gd name="T20" fmla="*/ 2530315 w 10000"/>
              <a:gd name="T21" fmla="*/ 100194 h 5291"/>
              <a:gd name="T22" fmla="*/ 2419455 w 10000"/>
              <a:gd name="T23" fmla="*/ 110447 h 5291"/>
              <a:gd name="T24" fmla="*/ 2309585 w 10000"/>
              <a:gd name="T25" fmla="*/ 120033 h 5291"/>
              <a:gd name="T26" fmla="*/ 2201694 w 10000"/>
              <a:gd name="T27" fmla="*/ 128202 h 5291"/>
              <a:gd name="T28" fmla="*/ 2091824 w 10000"/>
              <a:gd name="T29" fmla="*/ 136371 h 5291"/>
              <a:gd name="T30" fmla="*/ 1983933 w 10000"/>
              <a:gd name="T31" fmla="*/ 143290 h 5291"/>
              <a:gd name="T32" fmla="*/ 1876043 w 10000"/>
              <a:gd name="T33" fmla="*/ 148708 h 5291"/>
              <a:gd name="T34" fmla="*/ 1768152 w 10000"/>
              <a:gd name="T35" fmla="*/ 154209 h 5291"/>
              <a:gd name="T36" fmla="*/ 1661581 w 10000"/>
              <a:gd name="T37" fmla="*/ 158877 h 5291"/>
              <a:gd name="T38" fmla="*/ 1556330 w 10000"/>
              <a:gd name="T39" fmla="*/ 162378 h 5291"/>
              <a:gd name="T40" fmla="*/ 1450419 w 10000"/>
              <a:gd name="T41" fmla="*/ 165046 h 5291"/>
              <a:gd name="T42" fmla="*/ 1345828 w 10000"/>
              <a:gd name="T43" fmla="*/ 167797 h 5291"/>
              <a:gd name="T44" fmla="*/ 1242557 w 10000"/>
              <a:gd name="T45" fmla="*/ 169130 h 5291"/>
              <a:gd name="T46" fmla="*/ 1139615 w 10000"/>
              <a:gd name="T47" fmla="*/ 170547 h 5291"/>
              <a:gd name="T48" fmla="*/ 1037664 w 10000"/>
              <a:gd name="T49" fmla="*/ 171131 h 5291"/>
              <a:gd name="T50" fmla="*/ 936702 w 10000"/>
              <a:gd name="T51" fmla="*/ 170547 h 5291"/>
              <a:gd name="T52" fmla="*/ 837060 w 10000"/>
              <a:gd name="T53" fmla="*/ 170547 h 5291"/>
              <a:gd name="T54" fmla="*/ 738407 w 10000"/>
              <a:gd name="T55" fmla="*/ 169130 h 5291"/>
              <a:gd name="T56" fmla="*/ 641075 w 10000"/>
              <a:gd name="T57" fmla="*/ 167046 h 5291"/>
              <a:gd name="T58" fmla="*/ 545392 w 10000"/>
              <a:gd name="T59" fmla="*/ 165046 h 5291"/>
              <a:gd name="T60" fmla="*/ 451359 w 10000"/>
              <a:gd name="T61" fmla="*/ 162962 h 5291"/>
              <a:gd name="T62" fmla="*/ 357986 w 10000"/>
              <a:gd name="T63" fmla="*/ 159628 h 5291"/>
              <a:gd name="T64" fmla="*/ 265932 w 10000"/>
              <a:gd name="T65" fmla="*/ 156127 h 5291"/>
              <a:gd name="T66" fmla="*/ 175858 w 10000"/>
              <a:gd name="T67" fmla="*/ 152792 h 5291"/>
              <a:gd name="T68" fmla="*/ 0 w 10000"/>
              <a:gd name="T69" fmla="*/ 143873 h 5291"/>
              <a:gd name="T70" fmla="*/ 28045 w 10000"/>
              <a:gd name="T71" fmla="*/ 211059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7" name="Rectangle 6"/>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155257" y="2679192"/>
            <a:ext cx="4344531" cy="2286000"/>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6372" y="2679192"/>
            <a:ext cx="3759163" cy="2286000"/>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lstStyle>
          <a:p>
            <a:pPr>
              <a:defRPr/>
            </a:pPr>
            <a:fld id="{DFEA97DB-046F-4827-A85B-F17528687C6B}" type="datetimeFigureOut">
              <a:rPr lang="en-US"/>
              <a:pPr>
                <a:defRPr/>
              </a:pPr>
              <a:t>10/24/16</a:t>
            </a:fld>
            <a:endParaRPr lang="en-US"/>
          </a:p>
        </p:txBody>
      </p:sp>
      <p:sp>
        <p:nvSpPr>
          <p:cNvPr id="9" name="Footer Placeholder 4"/>
          <p:cNvSpPr>
            <a:spLocks noGrp="1"/>
          </p:cNvSpPr>
          <p:nvPr>
            <p:ph type="ftr" sz="quarter" idx="11"/>
          </p:nvPr>
        </p:nvSpPr>
        <p:spPr/>
        <p:txBody>
          <a:bodyPr/>
          <a:lstStyle>
            <a:lvl1pPr>
              <a:defRPr sz="1000" b="1"/>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A33BFB10-7BEA-48E5-BD56-6BC973E8332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Freeform 5"/>
          <p:cNvSpPr>
            <a:spLocks/>
          </p:cNvSpPr>
          <p:nvPr/>
        </p:nvSpPr>
        <p:spPr bwMode="auto">
          <a:xfrm rot="21010068">
            <a:off x="8493125" y="1797050"/>
            <a:ext cx="3300413" cy="441325"/>
          </a:xfrm>
          <a:custGeom>
            <a:avLst/>
            <a:gdLst>
              <a:gd name="T0" fmla="*/ 28052 w 10000"/>
              <a:gd name="T1" fmla="*/ 211004 h 5291"/>
              <a:gd name="T2" fmla="*/ 3286405 w 10000"/>
              <a:gd name="T3" fmla="*/ 440924 h 5291"/>
              <a:gd name="T4" fmla="*/ 3300266 w 10000"/>
              <a:gd name="T5" fmla="*/ 0 h 5291"/>
              <a:gd name="T6" fmla="*/ 3300266 w 10000"/>
              <a:gd name="T7" fmla="*/ 0 h 5291"/>
              <a:gd name="T8" fmla="*/ 3190367 w 10000"/>
              <a:gd name="T9" fmla="*/ 17000 h 5291"/>
              <a:gd name="T10" fmla="*/ 3080468 w 10000"/>
              <a:gd name="T11" fmla="*/ 33334 h 5291"/>
              <a:gd name="T12" fmla="*/ 2970569 w 10000"/>
              <a:gd name="T13" fmla="*/ 49167 h 5291"/>
              <a:gd name="T14" fmla="*/ 2860341 w 10000"/>
              <a:gd name="T15" fmla="*/ 62751 h 5291"/>
              <a:gd name="T16" fmla="*/ 2750112 w 10000"/>
              <a:gd name="T17" fmla="*/ 76418 h 5291"/>
              <a:gd name="T18" fmla="*/ 2639883 w 10000"/>
              <a:gd name="T19" fmla="*/ 89251 h 5291"/>
              <a:gd name="T20" fmla="*/ 2530974 w 10000"/>
              <a:gd name="T21" fmla="*/ 100168 h 5291"/>
              <a:gd name="T22" fmla="*/ 2420085 w 10000"/>
              <a:gd name="T23" fmla="*/ 110419 h 5291"/>
              <a:gd name="T24" fmla="*/ 2310186 w 10000"/>
              <a:gd name="T25" fmla="*/ 120002 h 5291"/>
              <a:gd name="T26" fmla="*/ 2202268 w 10000"/>
              <a:gd name="T27" fmla="*/ 128169 h 5291"/>
              <a:gd name="T28" fmla="*/ 2092369 w 10000"/>
              <a:gd name="T29" fmla="*/ 136336 h 5291"/>
              <a:gd name="T30" fmla="*/ 1984450 w 10000"/>
              <a:gd name="T31" fmla="*/ 143252 h 5291"/>
              <a:gd name="T32" fmla="*/ 1876531 w 10000"/>
              <a:gd name="T33" fmla="*/ 148669 h 5291"/>
              <a:gd name="T34" fmla="*/ 1768613 w 10000"/>
              <a:gd name="T35" fmla="*/ 154169 h 5291"/>
              <a:gd name="T36" fmla="*/ 1662014 w 10000"/>
              <a:gd name="T37" fmla="*/ 158836 h 5291"/>
              <a:gd name="T38" fmla="*/ 1556735 w 10000"/>
              <a:gd name="T39" fmla="*/ 162336 h 5291"/>
              <a:gd name="T40" fmla="*/ 1450797 w 10000"/>
              <a:gd name="T41" fmla="*/ 165003 h 5291"/>
              <a:gd name="T42" fmla="*/ 1346179 w 10000"/>
              <a:gd name="T43" fmla="*/ 167753 h 5291"/>
              <a:gd name="T44" fmla="*/ 1242880 w 10000"/>
              <a:gd name="T45" fmla="*/ 169086 h 5291"/>
              <a:gd name="T46" fmla="*/ 1139912 w 10000"/>
              <a:gd name="T47" fmla="*/ 170503 h 5291"/>
              <a:gd name="T48" fmla="*/ 1037934 w 10000"/>
              <a:gd name="T49" fmla="*/ 171086 h 5291"/>
              <a:gd name="T50" fmla="*/ 936946 w 10000"/>
              <a:gd name="T51" fmla="*/ 170503 h 5291"/>
              <a:gd name="T52" fmla="*/ 837277 w 10000"/>
              <a:gd name="T53" fmla="*/ 170503 h 5291"/>
              <a:gd name="T54" fmla="*/ 738600 w 10000"/>
              <a:gd name="T55" fmla="*/ 169086 h 5291"/>
              <a:gd name="T56" fmla="*/ 641242 w 10000"/>
              <a:gd name="T57" fmla="*/ 167003 h 5291"/>
              <a:gd name="T58" fmla="*/ 545534 w 10000"/>
              <a:gd name="T59" fmla="*/ 165003 h 5291"/>
              <a:gd name="T60" fmla="*/ 451476 w 10000"/>
              <a:gd name="T61" fmla="*/ 162919 h 5291"/>
              <a:gd name="T62" fmla="*/ 358079 w 10000"/>
              <a:gd name="T63" fmla="*/ 159586 h 5291"/>
              <a:gd name="T64" fmla="*/ 266001 w 10000"/>
              <a:gd name="T65" fmla="*/ 156086 h 5291"/>
              <a:gd name="T66" fmla="*/ 175904 w 10000"/>
              <a:gd name="T67" fmla="*/ 152753 h 5291"/>
              <a:gd name="T68" fmla="*/ 0 w 10000"/>
              <a:gd name="T69" fmla="*/ 143836 h 5291"/>
              <a:gd name="T70" fmla="*/ 28052 w 10000"/>
              <a:gd name="T71" fmla="*/ 211004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6" name="Freeform 5"/>
          <p:cNvSpPr>
            <a:spLocks/>
          </p:cNvSpPr>
          <p:nvPr/>
        </p:nvSpPr>
        <p:spPr bwMode="auto">
          <a:xfrm>
            <a:off x="460375" y="1866900"/>
            <a:ext cx="11279188" cy="4533900"/>
          </a:xfrm>
          <a:custGeom>
            <a:avLst/>
            <a:gdLst>
              <a:gd name="T0" fmla="*/ 0 w 7104"/>
              <a:gd name="T1" fmla="*/ 0 h 2856"/>
              <a:gd name="T2" fmla="*/ 0 w 7104"/>
              <a:gd name="T3" fmla="*/ 4533900 h 2856"/>
              <a:gd name="T4" fmla="*/ 11280538 w 7104"/>
              <a:gd name="T5" fmla="*/ 4533900 h 2856"/>
              <a:gd name="T6" fmla="*/ 11280538 w 7104"/>
              <a:gd name="T7" fmla="*/ 1588 h 2856"/>
              <a:gd name="T8" fmla="*/ 11280538 w 7104"/>
              <a:gd name="T9" fmla="*/ 1588 h 2856"/>
              <a:gd name="T10" fmla="*/ 11024884 w 7104"/>
              <a:gd name="T11" fmla="*/ 41275 h 2856"/>
              <a:gd name="T12" fmla="*/ 10769230 w 7104"/>
              <a:gd name="T13" fmla="*/ 79375 h 2856"/>
              <a:gd name="T14" fmla="*/ 10513576 w 7104"/>
              <a:gd name="T15" fmla="*/ 115888 h 2856"/>
              <a:gd name="T16" fmla="*/ 10256334 w 7104"/>
              <a:gd name="T17" fmla="*/ 147638 h 2856"/>
              <a:gd name="T18" fmla="*/ 10000680 w 7104"/>
              <a:gd name="T19" fmla="*/ 179388 h 2856"/>
              <a:gd name="T20" fmla="*/ 9743438 w 7104"/>
              <a:gd name="T21" fmla="*/ 209550 h 2856"/>
              <a:gd name="T22" fmla="*/ 9489371 w 7104"/>
              <a:gd name="T23" fmla="*/ 234950 h 2856"/>
              <a:gd name="T24" fmla="*/ 9232129 w 7104"/>
              <a:gd name="T25" fmla="*/ 258763 h 2856"/>
              <a:gd name="T26" fmla="*/ 8976475 w 7104"/>
              <a:gd name="T27" fmla="*/ 280988 h 2856"/>
              <a:gd name="T28" fmla="*/ 8723997 w 7104"/>
              <a:gd name="T29" fmla="*/ 300038 h 2856"/>
              <a:gd name="T30" fmla="*/ 8469931 w 7104"/>
              <a:gd name="T31" fmla="*/ 319088 h 2856"/>
              <a:gd name="T32" fmla="*/ 8217453 w 7104"/>
              <a:gd name="T33" fmla="*/ 334963 h 2856"/>
              <a:gd name="T34" fmla="*/ 7966562 w 7104"/>
              <a:gd name="T35" fmla="*/ 347663 h 2856"/>
              <a:gd name="T36" fmla="*/ 7715672 w 7104"/>
              <a:gd name="T37" fmla="*/ 360363 h 2856"/>
              <a:gd name="T38" fmla="*/ 7467958 w 7104"/>
              <a:gd name="T39" fmla="*/ 371475 h 2856"/>
              <a:gd name="T40" fmla="*/ 7221831 w 7104"/>
              <a:gd name="T41" fmla="*/ 379413 h 2856"/>
              <a:gd name="T42" fmla="*/ 6975704 w 7104"/>
              <a:gd name="T43" fmla="*/ 385763 h 2856"/>
              <a:gd name="T44" fmla="*/ 6732754 w 7104"/>
              <a:gd name="T45" fmla="*/ 392113 h 2856"/>
              <a:gd name="T46" fmla="*/ 6491391 w 7104"/>
              <a:gd name="T47" fmla="*/ 395288 h 2856"/>
              <a:gd name="T48" fmla="*/ 6251616 w 7104"/>
              <a:gd name="T49" fmla="*/ 398463 h 2856"/>
              <a:gd name="T50" fmla="*/ 6015017 w 7104"/>
              <a:gd name="T51" fmla="*/ 400050 h 2856"/>
              <a:gd name="T52" fmla="*/ 5780005 w 7104"/>
              <a:gd name="T53" fmla="*/ 398463 h 2856"/>
              <a:gd name="T54" fmla="*/ 5548170 w 7104"/>
              <a:gd name="T55" fmla="*/ 398463 h 2856"/>
              <a:gd name="T56" fmla="*/ 5317923 w 7104"/>
              <a:gd name="T57" fmla="*/ 395288 h 2856"/>
              <a:gd name="T58" fmla="*/ 5092439 w 7104"/>
              <a:gd name="T59" fmla="*/ 390525 h 2856"/>
              <a:gd name="T60" fmla="*/ 4868543 w 7104"/>
              <a:gd name="T61" fmla="*/ 385763 h 2856"/>
              <a:gd name="T62" fmla="*/ 4649411 w 7104"/>
              <a:gd name="T63" fmla="*/ 381000 h 2856"/>
              <a:gd name="T64" fmla="*/ 4431867 w 7104"/>
              <a:gd name="T65" fmla="*/ 373063 h 2856"/>
              <a:gd name="T66" fmla="*/ 4217498 w 7104"/>
              <a:gd name="T67" fmla="*/ 365125 h 2856"/>
              <a:gd name="T68" fmla="*/ 4007894 w 7104"/>
              <a:gd name="T69" fmla="*/ 357188 h 2856"/>
              <a:gd name="T70" fmla="*/ 3598212 w 7104"/>
              <a:gd name="T71" fmla="*/ 336550 h 2856"/>
              <a:gd name="T72" fmla="*/ 3205997 w 7104"/>
              <a:gd name="T73" fmla="*/ 314325 h 2856"/>
              <a:gd name="T74" fmla="*/ 2829662 w 7104"/>
              <a:gd name="T75" fmla="*/ 290513 h 2856"/>
              <a:gd name="T76" fmla="*/ 2472381 w 7104"/>
              <a:gd name="T77" fmla="*/ 265113 h 2856"/>
              <a:gd name="T78" fmla="*/ 2132568 w 7104"/>
              <a:gd name="T79" fmla="*/ 238125 h 2856"/>
              <a:gd name="T80" fmla="*/ 1816573 w 7104"/>
              <a:gd name="T81" fmla="*/ 209550 h 2856"/>
              <a:gd name="T82" fmla="*/ 1519633 w 7104"/>
              <a:gd name="T83" fmla="*/ 180975 h 2856"/>
              <a:gd name="T84" fmla="*/ 1246512 w 7104"/>
              <a:gd name="T85" fmla="*/ 152400 h 2856"/>
              <a:gd name="T86" fmla="*/ 995622 w 7104"/>
              <a:gd name="T87" fmla="*/ 125413 h 2856"/>
              <a:gd name="T88" fmla="*/ 773314 w 7104"/>
              <a:gd name="T89" fmla="*/ 100013 h 2856"/>
              <a:gd name="T90" fmla="*/ 573237 w 7104"/>
              <a:gd name="T91" fmla="*/ 76200 h 2856"/>
              <a:gd name="T92" fmla="*/ 403330 w 7104"/>
              <a:gd name="T93" fmla="*/ 55563 h 2856"/>
              <a:gd name="T94" fmla="*/ 262006 w 7104"/>
              <a:gd name="T95" fmla="*/ 36513 h 2856"/>
              <a:gd name="T96" fmla="*/ 66692 w 7104"/>
              <a:gd name="T97" fmla="*/ 9525 h 2856"/>
              <a:gd name="T98" fmla="*/ 0 w 7104"/>
              <a:gd name="T99" fmla="*/ 0 h 2856"/>
              <a:gd name="T100" fmla="*/ 0 w 7104"/>
              <a:gd name="T101" fmla="*/ 0 h 285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104" h="2856">
                <a:moveTo>
                  <a:pt x="0" y="0"/>
                </a:moveTo>
                <a:lnTo>
                  <a:pt x="0" y="2856"/>
                </a:lnTo>
                <a:lnTo>
                  <a:pt x="7104" y="2856"/>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close/>
              </a:path>
            </a:pathLst>
          </a:custGeom>
          <a:solidFill>
            <a:schemeClr val="tx1"/>
          </a:solidFill>
          <a:ln>
            <a:noFill/>
          </a:ln>
          <a:extLst/>
        </p:spPr>
        <p:txBody>
          <a:bodyPr/>
          <a:lstStyle/>
          <a:p>
            <a:pPr eaLnBrk="0" hangingPunct="0">
              <a:defRPr/>
            </a:pPr>
            <a:endParaRPr lang="en-US"/>
          </a:p>
        </p:txBody>
      </p:sp>
      <p:sp>
        <p:nvSpPr>
          <p:cNvPr id="7" name="Rectangle 6"/>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155254" y="969264"/>
            <a:ext cx="8827958" cy="704088"/>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5255" y="2603501"/>
            <a:ext cx="4829290" cy="3416301"/>
          </a:xfrm>
        </p:spPr>
        <p:txBody>
          <a:bodyPr>
            <a:norm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0393" y="2603500"/>
            <a:ext cx="4829290" cy="3416300"/>
          </a:xfrm>
        </p:spPr>
        <p:txBody>
          <a:bodyPr>
            <a:norm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4"/>
          <p:cNvSpPr>
            <a:spLocks noGrp="1"/>
          </p:cNvSpPr>
          <p:nvPr>
            <p:ph type="dt" sz="half" idx="10"/>
          </p:nvPr>
        </p:nvSpPr>
        <p:spPr/>
        <p:txBody>
          <a:bodyPr/>
          <a:lstStyle>
            <a:lvl1pPr>
              <a:defRPr/>
            </a:lvl1pPr>
          </a:lstStyle>
          <a:p>
            <a:pPr>
              <a:defRPr/>
            </a:pPr>
            <a:fld id="{7A03209E-DA58-4B33-9C7F-CE11642B5F97}" type="datetimeFigureOut">
              <a:rPr lang="en-US"/>
              <a:pPr>
                <a:defRPr/>
              </a:pPr>
              <a:t>10/24/16</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00142FF1-91BE-4B62-99C1-9689B15F0F6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Freeform 5"/>
          <p:cNvSpPr>
            <a:spLocks/>
          </p:cNvSpPr>
          <p:nvPr/>
        </p:nvSpPr>
        <p:spPr bwMode="auto">
          <a:xfrm rot="21010068">
            <a:off x="8493125" y="1797050"/>
            <a:ext cx="3300413" cy="441325"/>
          </a:xfrm>
          <a:custGeom>
            <a:avLst/>
            <a:gdLst>
              <a:gd name="T0" fmla="*/ 28052 w 10000"/>
              <a:gd name="T1" fmla="*/ 211004 h 5291"/>
              <a:gd name="T2" fmla="*/ 3286405 w 10000"/>
              <a:gd name="T3" fmla="*/ 440924 h 5291"/>
              <a:gd name="T4" fmla="*/ 3300266 w 10000"/>
              <a:gd name="T5" fmla="*/ 0 h 5291"/>
              <a:gd name="T6" fmla="*/ 3300266 w 10000"/>
              <a:gd name="T7" fmla="*/ 0 h 5291"/>
              <a:gd name="T8" fmla="*/ 3190367 w 10000"/>
              <a:gd name="T9" fmla="*/ 17000 h 5291"/>
              <a:gd name="T10" fmla="*/ 3080468 w 10000"/>
              <a:gd name="T11" fmla="*/ 33334 h 5291"/>
              <a:gd name="T12" fmla="*/ 2970569 w 10000"/>
              <a:gd name="T13" fmla="*/ 49167 h 5291"/>
              <a:gd name="T14" fmla="*/ 2860341 w 10000"/>
              <a:gd name="T15" fmla="*/ 62751 h 5291"/>
              <a:gd name="T16" fmla="*/ 2750112 w 10000"/>
              <a:gd name="T17" fmla="*/ 76418 h 5291"/>
              <a:gd name="T18" fmla="*/ 2639883 w 10000"/>
              <a:gd name="T19" fmla="*/ 89251 h 5291"/>
              <a:gd name="T20" fmla="*/ 2530974 w 10000"/>
              <a:gd name="T21" fmla="*/ 100168 h 5291"/>
              <a:gd name="T22" fmla="*/ 2420085 w 10000"/>
              <a:gd name="T23" fmla="*/ 110419 h 5291"/>
              <a:gd name="T24" fmla="*/ 2310186 w 10000"/>
              <a:gd name="T25" fmla="*/ 120002 h 5291"/>
              <a:gd name="T26" fmla="*/ 2202268 w 10000"/>
              <a:gd name="T27" fmla="*/ 128169 h 5291"/>
              <a:gd name="T28" fmla="*/ 2092369 w 10000"/>
              <a:gd name="T29" fmla="*/ 136336 h 5291"/>
              <a:gd name="T30" fmla="*/ 1984450 w 10000"/>
              <a:gd name="T31" fmla="*/ 143252 h 5291"/>
              <a:gd name="T32" fmla="*/ 1876531 w 10000"/>
              <a:gd name="T33" fmla="*/ 148669 h 5291"/>
              <a:gd name="T34" fmla="*/ 1768613 w 10000"/>
              <a:gd name="T35" fmla="*/ 154169 h 5291"/>
              <a:gd name="T36" fmla="*/ 1662014 w 10000"/>
              <a:gd name="T37" fmla="*/ 158836 h 5291"/>
              <a:gd name="T38" fmla="*/ 1556735 w 10000"/>
              <a:gd name="T39" fmla="*/ 162336 h 5291"/>
              <a:gd name="T40" fmla="*/ 1450797 w 10000"/>
              <a:gd name="T41" fmla="*/ 165003 h 5291"/>
              <a:gd name="T42" fmla="*/ 1346179 w 10000"/>
              <a:gd name="T43" fmla="*/ 167753 h 5291"/>
              <a:gd name="T44" fmla="*/ 1242880 w 10000"/>
              <a:gd name="T45" fmla="*/ 169086 h 5291"/>
              <a:gd name="T46" fmla="*/ 1139912 w 10000"/>
              <a:gd name="T47" fmla="*/ 170503 h 5291"/>
              <a:gd name="T48" fmla="*/ 1037934 w 10000"/>
              <a:gd name="T49" fmla="*/ 171086 h 5291"/>
              <a:gd name="T50" fmla="*/ 936946 w 10000"/>
              <a:gd name="T51" fmla="*/ 170503 h 5291"/>
              <a:gd name="T52" fmla="*/ 837277 w 10000"/>
              <a:gd name="T53" fmla="*/ 170503 h 5291"/>
              <a:gd name="T54" fmla="*/ 738600 w 10000"/>
              <a:gd name="T55" fmla="*/ 169086 h 5291"/>
              <a:gd name="T56" fmla="*/ 641242 w 10000"/>
              <a:gd name="T57" fmla="*/ 167003 h 5291"/>
              <a:gd name="T58" fmla="*/ 545534 w 10000"/>
              <a:gd name="T59" fmla="*/ 165003 h 5291"/>
              <a:gd name="T60" fmla="*/ 451476 w 10000"/>
              <a:gd name="T61" fmla="*/ 162919 h 5291"/>
              <a:gd name="T62" fmla="*/ 358079 w 10000"/>
              <a:gd name="T63" fmla="*/ 159586 h 5291"/>
              <a:gd name="T64" fmla="*/ 266001 w 10000"/>
              <a:gd name="T65" fmla="*/ 156086 h 5291"/>
              <a:gd name="T66" fmla="*/ 175904 w 10000"/>
              <a:gd name="T67" fmla="*/ 152753 h 5291"/>
              <a:gd name="T68" fmla="*/ 0 w 10000"/>
              <a:gd name="T69" fmla="*/ 143836 h 5291"/>
              <a:gd name="T70" fmla="*/ 28052 w 10000"/>
              <a:gd name="T71" fmla="*/ 211004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8" name="Freeform 5"/>
          <p:cNvSpPr>
            <a:spLocks/>
          </p:cNvSpPr>
          <p:nvPr/>
        </p:nvSpPr>
        <p:spPr bwMode="auto">
          <a:xfrm>
            <a:off x="460375" y="1866900"/>
            <a:ext cx="11279188" cy="4533900"/>
          </a:xfrm>
          <a:custGeom>
            <a:avLst/>
            <a:gdLst>
              <a:gd name="T0" fmla="*/ 0 w 7104"/>
              <a:gd name="T1" fmla="*/ 0 h 2856"/>
              <a:gd name="T2" fmla="*/ 0 w 7104"/>
              <a:gd name="T3" fmla="*/ 4533900 h 2856"/>
              <a:gd name="T4" fmla="*/ 11280538 w 7104"/>
              <a:gd name="T5" fmla="*/ 4533900 h 2856"/>
              <a:gd name="T6" fmla="*/ 11280538 w 7104"/>
              <a:gd name="T7" fmla="*/ 1588 h 2856"/>
              <a:gd name="T8" fmla="*/ 11280538 w 7104"/>
              <a:gd name="T9" fmla="*/ 1588 h 2856"/>
              <a:gd name="T10" fmla="*/ 11024884 w 7104"/>
              <a:gd name="T11" fmla="*/ 41275 h 2856"/>
              <a:gd name="T12" fmla="*/ 10769230 w 7104"/>
              <a:gd name="T13" fmla="*/ 79375 h 2856"/>
              <a:gd name="T14" fmla="*/ 10513576 w 7104"/>
              <a:gd name="T15" fmla="*/ 115888 h 2856"/>
              <a:gd name="T16" fmla="*/ 10256334 w 7104"/>
              <a:gd name="T17" fmla="*/ 147638 h 2856"/>
              <a:gd name="T18" fmla="*/ 10000680 w 7104"/>
              <a:gd name="T19" fmla="*/ 179388 h 2856"/>
              <a:gd name="T20" fmla="*/ 9743438 w 7104"/>
              <a:gd name="T21" fmla="*/ 209550 h 2856"/>
              <a:gd name="T22" fmla="*/ 9489371 w 7104"/>
              <a:gd name="T23" fmla="*/ 234950 h 2856"/>
              <a:gd name="T24" fmla="*/ 9232129 w 7104"/>
              <a:gd name="T25" fmla="*/ 258763 h 2856"/>
              <a:gd name="T26" fmla="*/ 8976475 w 7104"/>
              <a:gd name="T27" fmla="*/ 280988 h 2856"/>
              <a:gd name="T28" fmla="*/ 8723997 w 7104"/>
              <a:gd name="T29" fmla="*/ 300038 h 2856"/>
              <a:gd name="T30" fmla="*/ 8469931 w 7104"/>
              <a:gd name="T31" fmla="*/ 319088 h 2856"/>
              <a:gd name="T32" fmla="*/ 8217453 w 7104"/>
              <a:gd name="T33" fmla="*/ 334963 h 2856"/>
              <a:gd name="T34" fmla="*/ 7966562 w 7104"/>
              <a:gd name="T35" fmla="*/ 347663 h 2856"/>
              <a:gd name="T36" fmla="*/ 7715672 w 7104"/>
              <a:gd name="T37" fmla="*/ 360363 h 2856"/>
              <a:gd name="T38" fmla="*/ 7467958 w 7104"/>
              <a:gd name="T39" fmla="*/ 371475 h 2856"/>
              <a:gd name="T40" fmla="*/ 7221831 w 7104"/>
              <a:gd name="T41" fmla="*/ 379413 h 2856"/>
              <a:gd name="T42" fmla="*/ 6975704 w 7104"/>
              <a:gd name="T43" fmla="*/ 385763 h 2856"/>
              <a:gd name="T44" fmla="*/ 6732754 w 7104"/>
              <a:gd name="T45" fmla="*/ 392113 h 2856"/>
              <a:gd name="T46" fmla="*/ 6491391 w 7104"/>
              <a:gd name="T47" fmla="*/ 395288 h 2856"/>
              <a:gd name="T48" fmla="*/ 6251616 w 7104"/>
              <a:gd name="T49" fmla="*/ 398463 h 2856"/>
              <a:gd name="T50" fmla="*/ 6015017 w 7104"/>
              <a:gd name="T51" fmla="*/ 400050 h 2856"/>
              <a:gd name="T52" fmla="*/ 5780005 w 7104"/>
              <a:gd name="T53" fmla="*/ 398463 h 2856"/>
              <a:gd name="T54" fmla="*/ 5548170 w 7104"/>
              <a:gd name="T55" fmla="*/ 398463 h 2856"/>
              <a:gd name="T56" fmla="*/ 5317923 w 7104"/>
              <a:gd name="T57" fmla="*/ 395288 h 2856"/>
              <a:gd name="T58" fmla="*/ 5092439 w 7104"/>
              <a:gd name="T59" fmla="*/ 390525 h 2856"/>
              <a:gd name="T60" fmla="*/ 4868543 w 7104"/>
              <a:gd name="T61" fmla="*/ 385763 h 2856"/>
              <a:gd name="T62" fmla="*/ 4649411 w 7104"/>
              <a:gd name="T63" fmla="*/ 381000 h 2856"/>
              <a:gd name="T64" fmla="*/ 4431867 w 7104"/>
              <a:gd name="T65" fmla="*/ 373063 h 2856"/>
              <a:gd name="T66" fmla="*/ 4217498 w 7104"/>
              <a:gd name="T67" fmla="*/ 365125 h 2856"/>
              <a:gd name="T68" fmla="*/ 4007894 w 7104"/>
              <a:gd name="T69" fmla="*/ 357188 h 2856"/>
              <a:gd name="T70" fmla="*/ 3598212 w 7104"/>
              <a:gd name="T71" fmla="*/ 336550 h 2856"/>
              <a:gd name="T72" fmla="*/ 3205997 w 7104"/>
              <a:gd name="T73" fmla="*/ 314325 h 2856"/>
              <a:gd name="T74" fmla="*/ 2829662 w 7104"/>
              <a:gd name="T75" fmla="*/ 290513 h 2856"/>
              <a:gd name="T76" fmla="*/ 2472381 w 7104"/>
              <a:gd name="T77" fmla="*/ 265113 h 2856"/>
              <a:gd name="T78" fmla="*/ 2132568 w 7104"/>
              <a:gd name="T79" fmla="*/ 238125 h 2856"/>
              <a:gd name="T80" fmla="*/ 1816573 w 7104"/>
              <a:gd name="T81" fmla="*/ 209550 h 2856"/>
              <a:gd name="T82" fmla="*/ 1519633 w 7104"/>
              <a:gd name="T83" fmla="*/ 180975 h 2856"/>
              <a:gd name="T84" fmla="*/ 1246512 w 7104"/>
              <a:gd name="T85" fmla="*/ 152400 h 2856"/>
              <a:gd name="T86" fmla="*/ 995622 w 7104"/>
              <a:gd name="T87" fmla="*/ 125413 h 2856"/>
              <a:gd name="T88" fmla="*/ 773314 w 7104"/>
              <a:gd name="T89" fmla="*/ 100013 h 2856"/>
              <a:gd name="T90" fmla="*/ 573237 w 7104"/>
              <a:gd name="T91" fmla="*/ 76200 h 2856"/>
              <a:gd name="T92" fmla="*/ 403330 w 7104"/>
              <a:gd name="T93" fmla="*/ 55563 h 2856"/>
              <a:gd name="T94" fmla="*/ 262006 w 7104"/>
              <a:gd name="T95" fmla="*/ 36513 h 2856"/>
              <a:gd name="T96" fmla="*/ 66692 w 7104"/>
              <a:gd name="T97" fmla="*/ 9525 h 2856"/>
              <a:gd name="T98" fmla="*/ 0 w 7104"/>
              <a:gd name="T99" fmla="*/ 0 h 2856"/>
              <a:gd name="T100" fmla="*/ 0 w 7104"/>
              <a:gd name="T101" fmla="*/ 0 h 285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104" h="2856">
                <a:moveTo>
                  <a:pt x="0" y="0"/>
                </a:moveTo>
                <a:lnTo>
                  <a:pt x="0" y="2856"/>
                </a:lnTo>
                <a:lnTo>
                  <a:pt x="7104" y="2856"/>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close/>
              </a:path>
            </a:pathLst>
          </a:custGeom>
          <a:solidFill>
            <a:schemeClr val="tx1"/>
          </a:solidFill>
          <a:ln>
            <a:noFill/>
          </a:ln>
          <a:extLst/>
        </p:spPr>
        <p:txBody>
          <a:bodyPr/>
          <a:lstStyle/>
          <a:p>
            <a:pPr eaLnBrk="0" hangingPunct="0">
              <a:defRPr/>
            </a:pPr>
            <a:endParaRPr lang="en-US"/>
          </a:p>
        </p:txBody>
      </p:sp>
      <p:sp>
        <p:nvSpPr>
          <p:cNvPr id="9" name="Rectangle 8"/>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155255" y="969264"/>
            <a:ext cx="8827958" cy="704088"/>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5255" y="2606040"/>
            <a:ext cx="482929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5255" y="3198448"/>
            <a:ext cx="4829290" cy="2843784"/>
          </a:xfrm>
        </p:spPr>
        <p:txBody>
          <a:bodyPr>
            <a:normAutofit/>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0393" y="2606040"/>
            <a:ext cx="482929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0328" y="3187922"/>
            <a:ext cx="4826417" cy="2854311"/>
          </a:xfrm>
        </p:spPr>
        <p:txBody>
          <a:bodyPr>
            <a:normAutofit/>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Date Placeholder 6"/>
          <p:cNvSpPr>
            <a:spLocks noGrp="1"/>
          </p:cNvSpPr>
          <p:nvPr>
            <p:ph type="dt" sz="half" idx="10"/>
          </p:nvPr>
        </p:nvSpPr>
        <p:spPr/>
        <p:txBody>
          <a:bodyPr/>
          <a:lstStyle>
            <a:lvl1pPr>
              <a:defRPr/>
            </a:lvl1pPr>
          </a:lstStyle>
          <a:p>
            <a:pPr>
              <a:defRPr/>
            </a:pPr>
            <a:fld id="{CB779823-C0BB-4A79-9393-CD1B82ADC759}" type="datetimeFigureOut">
              <a:rPr lang="en-US"/>
              <a:pPr>
                <a:defRPr/>
              </a:pPr>
              <a:t>10/24/16</a:t>
            </a:fld>
            <a:endParaRPr lang="en-US"/>
          </a:p>
        </p:txBody>
      </p:sp>
      <p:sp>
        <p:nvSpPr>
          <p:cNvPr id="11" name="Footer Placeholder 7"/>
          <p:cNvSpPr>
            <a:spLocks noGrp="1"/>
          </p:cNvSpPr>
          <p:nvPr>
            <p:ph type="ftr" sz="quarter" idx="11"/>
          </p:nvPr>
        </p:nvSpPr>
        <p:spPr/>
        <p:txBody>
          <a:bodyPr/>
          <a:lstStyle>
            <a:lvl1pPr>
              <a:defRPr/>
            </a:lvl1pPr>
          </a:lstStyle>
          <a:p>
            <a:pPr>
              <a:defRPr/>
            </a:pPr>
            <a:endParaRPr lang="en-US"/>
          </a:p>
        </p:txBody>
      </p:sp>
      <p:sp>
        <p:nvSpPr>
          <p:cNvPr id="12" name="Slide Number Placeholder 8"/>
          <p:cNvSpPr>
            <a:spLocks noGrp="1"/>
          </p:cNvSpPr>
          <p:nvPr>
            <p:ph type="sldNum" sz="quarter" idx="12"/>
          </p:nvPr>
        </p:nvSpPr>
        <p:spPr/>
        <p:txBody>
          <a:bodyPr/>
          <a:lstStyle>
            <a:lvl1pPr>
              <a:defRPr/>
            </a:lvl1pPr>
          </a:lstStyle>
          <a:p>
            <a:pPr>
              <a:defRPr/>
            </a:pPr>
            <a:fld id="{0624D4F4-0B56-4C6E-BEE7-8A67D2345DF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Freeform 5"/>
          <p:cNvSpPr>
            <a:spLocks/>
          </p:cNvSpPr>
          <p:nvPr/>
        </p:nvSpPr>
        <p:spPr bwMode="auto">
          <a:xfrm>
            <a:off x="460375" y="1866900"/>
            <a:ext cx="11279188" cy="4533900"/>
          </a:xfrm>
          <a:custGeom>
            <a:avLst/>
            <a:gdLst>
              <a:gd name="T0" fmla="*/ 0 w 7104"/>
              <a:gd name="T1" fmla="*/ 0 h 2856"/>
              <a:gd name="T2" fmla="*/ 0 w 7104"/>
              <a:gd name="T3" fmla="*/ 4533900 h 2856"/>
              <a:gd name="T4" fmla="*/ 11280538 w 7104"/>
              <a:gd name="T5" fmla="*/ 4533900 h 2856"/>
              <a:gd name="T6" fmla="*/ 11280538 w 7104"/>
              <a:gd name="T7" fmla="*/ 1588 h 2856"/>
              <a:gd name="T8" fmla="*/ 11280538 w 7104"/>
              <a:gd name="T9" fmla="*/ 1588 h 2856"/>
              <a:gd name="T10" fmla="*/ 11024884 w 7104"/>
              <a:gd name="T11" fmla="*/ 41275 h 2856"/>
              <a:gd name="T12" fmla="*/ 10769230 w 7104"/>
              <a:gd name="T13" fmla="*/ 79375 h 2856"/>
              <a:gd name="T14" fmla="*/ 10513576 w 7104"/>
              <a:gd name="T15" fmla="*/ 115888 h 2856"/>
              <a:gd name="T16" fmla="*/ 10256334 w 7104"/>
              <a:gd name="T17" fmla="*/ 147638 h 2856"/>
              <a:gd name="T18" fmla="*/ 10000680 w 7104"/>
              <a:gd name="T19" fmla="*/ 179388 h 2856"/>
              <a:gd name="T20" fmla="*/ 9743438 w 7104"/>
              <a:gd name="T21" fmla="*/ 209550 h 2856"/>
              <a:gd name="T22" fmla="*/ 9489371 w 7104"/>
              <a:gd name="T23" fmla="*/ 234950 h 2856"/>
              <a:gd name="T24" fmla="*/ 9232129 w 7104"/>
              <a:gd name="T25" fmla="*/ 258763 h 2856"/>
              <a:gd name="T26" fmla="*/ 8976475 w 7104"/>
              <a:gd name="T27" fmla="*/ 280988 h 2856"/>
              <a:gd name="T28" fmla="*/ 8723997 w 7104"/>
              <a:gd name="T29" fmla="*/ 300038 h 2856"/>
              <a:gd name="T30" fmla="*/ 8469931 w 7104"/>
              <a:gd name="T31" fmla="*/ 319088 h 2856"/>
              <a:gd name="T32" fmla="*/ 8217453 w 7104"/>
              <a:gd name="T33" fmla="*/ 334963 h 2856"/>
              <a:gd name="T34" fmla="*/ 7966562 w 7104"/>
              <a:gd name="T35" fmla="*/ 347663 h 2856"/>
              <a:gd name="T36" fmla="*/ 7715672 w 7104"/>
              <a:gd name="T37" fmla="*/ 360363 h 2856"/>
              <a:gd name="T38" fmla="*/ 7467958 w 7104"/>
              <a:gd name="T39" fmla="*/ 371475 h 2856"/>
              <a:gd name="T40" fmla="*/ 7221831 w 7104"/>
              <a:gd name="T41" fmla="*/ 379413 h 2856"/>
              <a:gd name="T42" fmla="*/ 6975704 w 7104"/>
              <a:gd name="T43" fmla="*/ 385763 h 2856"/>
              <a:gd name="T44" fmla="*/ 6732754 w 7104"/>
              <a:gd name="T45" fmla="*/ 392113 h 2856"/>
              <a:gd name="T46" fmla="*/ 6491391 w 7104"/>
              <a:gd name="T47" fmla="*/ 395288 h 2856"/>
              <a:gd name="T48" fmla="*/ 6251616 w 7104"/>
              <a:gd name="T49" fmla="*/ 398463 h 2856"/>
              <a:gd name="T50" fmla="*/ 6015017 w 7104"/>
              <a:gd name="T51" fmla="*/ 400050 h 2856"/>
              <a:gd name="T52" fmla="*/ 5780005 w 7104"/>
              <a:gd name="T53" fmla="*/ 398463 h 2856"/>
              <a:gd name="T54" fmla="*/ 5548170 w 7104"/>
              <a:gd name="T55" fmla="*/ 398463 h 2856"/>
              <a:gd name="T56" fmla="*/ 5317923 w 7104"/>
              <a:gd name="T57" fmla="*/ 395288 h 2856"/>
              <a:gd name="T58" fmla="*/ 5092439 w 7104"/>
              <a:gd name="T59" fmla="*/ 390525 h 2856"/>
              <a:gd name="T60" fmla="*/ 4868543 w 7104"/>
              <a:gd name="T61" fmla="*/ 385763 h 2856"/>
              <a:gd name="T62" fmla="*/ 4649411 w 7104"/>
              <a:gd name="T63" fmla="*/ 381000 h 2856"/>
              <a:gd name="T64" fmla="*/ 4431867 w 7104"/>
              <a:gd name="T65" fmla="*/ 373063 h 2856"/>
              <a:gd name="T66" fmla="*/ 4217498 w 7104"/>
              <a:gd name="T67" fmla="*/ 365125 h 2856"/>
              <a:gd name="T68" fmla="*/ 4007894 w 7104"/>
              <a:gd name="T69" fmla="*/ 357188 h 2856"/>
              <a:gd name="T70" fmla="*/ 3598212 w 7104"/>
              <a:gd name="T71" fmla="*/ 336550 h 2856"/>
              <a:gd name="T72" fmla="*/ 3205997 w 7104"/>
              <a:gd name="T73" fmla="*/ 314325 h 2856"/>
              <a:gd name="T74" fmla="*/ 2829662 w 7104"/>
              <a:gd name="T75" fmla="*/ 290513 h 2856"/>
              <a:gd name="T76" fmla="*/ 2472381 w 7104"/>
              <a:gd name="T77" fmla="*/ 265113 h 2856"/>
              <a:gd name="T78" fmla="*/ 2132568 w 7104"/>
              <a:gd name="T79" fmla="*/ 238125 h 2856"/>
              <a:gd name="T80" fmla="*/ 1816573 w 7104"/>
              <a:gd name="T81" fmla="*/ 209550 h 2856"/>
              <a:gd name="T82" fmla="*/ 1519633 w 7104"/>
              <a:gd name="T83" fmla="*/ 180975 h 2856"/>
              <a:gd name="T84" fmla="*/ 1246512 w 7104"/>
              <a:gd name="T85" fmla="*/ 152400 h 2856"/>
              <a:gd name="T86" fmla="*/ 995622 w 7104"/>
              <a:gd name="T87" fmla="*/ 125413 h 2856"/>
              <a:gd name="T88" fmla="*/ 773314 w 7104"/>
              <a:gd name="T89" fmla="*/ 100013 h 2856"/>
              <a:gd name="T90" fmla="*/ 573237 w 7104"/>
              <a:gd name="T91" fmla="*/ 76200 h 2856"/>
              <a:gd name="T92" fmla="*/ 403330 w 7104"/>
              <a:gd name="T93" fmla="*/ 55563 h 2856"/>
              <a:gd name="T94" fmla="*/ 262006 w 7104"/>
              <a:gd name="T95" fmla="*/ 36513 h 2856"/>
              <a:gd name="T96" fmla="*/ 66692 w 7104"/>
              <a:gd name="T97" fmla="*/ 9525 h 2856"/>
              <a:gd name="T98" fmla="*/ 0 w 7104"/>
              <a:gd name="T99" fmla="*/ 0 h 2856"/>
              <a:gd name="T100" fmla="*/ 0 w 7104"/>
              <a:gd name="T101" fmla="*/ 0 h 285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7104" h="2856">
                <a:moveTo>
                  <a:pt x="0" y="0"/>
                </a:moveTo>
                <a:lnTo>
                  <a:pt x="0" y="2856"/>
                </a:lnTo>
                <a:lnTo>
                  <a:pt x="7104" y="2856"/>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close/>
              </a:path>
            </a:pathLst>
          </a:custGeom>
          <a:solidFill>
            <a:schemeClr val="tx1"/>
          </a:solidFill>
          <a:ln>
            <a:noFill/>
          </a:ln>
          <a:extLst/>
        </p:spPr>
        <p:txBody>
          <a:bodyPr/>
          <a:lstStyle/>
          <a:p>
            <a:pPr eaLnBrk="0" hangingPunct="0">
              <a:defRPr/>
            </a:pPr>
            <a:endParaRPr lang="en-US"/>
          </a:p>
        </p:txBody>
      </p:sp>
      <p:sp>
        <p:nvSpPr>
          <p:cNvPr id="4" name="Freeform 5"/>
          <p:cNvSpPr>
            <a:spLocks/>
          </p:cNvSpPr>
          <p:nvPr/>
        </p:nvSpPr>
        <p:spPr bwMode="auto">
          <a:xfrm rot="21010068">
            <a:off x="8493125" y="1797050"/>
            <a:ext cx="3300413" cy="441325"/>
          </a:xfrm>
          <a:custGeom>
            <a:avLst/>
            <a:gdLst>
              <a:gd name="T0" fmla="*/ 28052 w 10000"/>
              <a:gd name="T1" fmla="*/ 211004 h 5291"/>
              <a:gd name="T2" fmla="*/ 3286405 w 10000"/>
              <a:gd name="T3" fmla="*/ 440924 h 5291"/>
              <a:gd name="T4" fmla="*/ 3300266 w 10000"/>
              <a:gd name="T5" fmla="*/ 0 h 5291"/>
              <a:gd name="T6" fmla="*/ 3300266 w 10000"/>
              <a:gd name="T7" fmla="*/ 0 h 5291"/>
              <a:gd name="T8" fmla="*/ 3190367 w 10000"/>
              <a:gd name="T9" fmla="*/ 17000 h 5291"/>
              <a:gd name="T10" fmla="*/ 3080468 w 10000"/>
              <a:gd name="T11" fmla="*/ 33334 h 5291"/>
              <a:gd name="T12" fmla="*/ 2970569 w 10000"/>
              <a:gd name="T13" fmla="*/ 49167 h 5291"/>
              <a:gd name="T14" fmla="*/ 2860341 w 10000"/>
              <a:gd name="T15" fmla="*/ 62751 h 5291"/>
              <a:gd name="T16" fmla="*/ 2750112 w 10000"/>
              <a:gd name="T17" fmla="*/ 76418 h 5291"/>
              <a:gd name="T18" fmla="*/ 2639883 w 10000"/>
              <a:gd name="T19" fmla="*/ 89251 h 5291"/>
              <a:gd name="T20" fmla="*/ 2530974 w 10000"/>
              <a:gd name="T21" fmla="*/ 100168 h 5291"/>
              <a:gd name="T22" fmla="*/ 2420085 w 10000"/>
              <a:gd name="T23" fmla="*/ 110419 h 5291"/>
              <a:gd name="T24" fmla="*/ 2310186 w 10000"/>
              <a:gd name="T25" fmla="*/ 120002 h 5291"/>
              <a:gd name="T26" fmla="*/ 2202268 w 10000"/>
              <a:gd name="T27" fmla="*/ 128169 h 5291"/>
              <a:gd name="T28" fmla="*/ 2092369 w 10000"/>
              <a:gd name="T29" fmla="*/ 136336 h 5291"/>
              <a:gd name="T30" fmla="*/ 1984450 w 10000"/>
              <a:gd name="T31" fmla="*/ 143252 h 5291"/>
              <a:gd name="T32" fmla="*/ 1876531 w 10000"/>
              <a:gd name="T33" fmla="*/ 148669 h 5291"/>
              <a:gd name="T34" fmla="*/ 1768613 w 10000"/>
              <a:gd name="T35" fmla="*/ 154169 h 5291"/>
              <a:gd name="T36" fmla="*/ 1662014 w 10000"/>
              <a:gd name="T37" fmla="*/ 158836 h 5291"/>
              <a:gd name="T38" fmla="*/ 1556735 w 10000"/>
              <a:gd name="T39" fmla="*/ 162336 h 5291"/>
              <a:gd name="T40" fmla="*/ 1450797 w 10000"/>
              <a:gd name="T41" fmla="*/ 165003 h 5291"/>
              <a:gd name="T42" fmla="*/ 1346179 w 10000"/>
              <a:gd name="T43" fmla="*/ 167753 h 5291"/>
              <a:gd name="T44" fmla="*/ 1242880 w 10000"/>
              <a:gd name="T45" fmla="*/ 169086 h 5291"/>
              <a:gd name="T46" fmla="*/ 1139912 w 10000"/>
              <a:gd name="T47" fmla="*/ 170503 h 5291"/>
              <a:gd name="T48" fmla="*/ 1037934 w 10000"/>
              <a:gd name="T49" fmla="*/ 171086 h 5291"/>
              <a:gd name="T50" fmla="*/ 936946 w 10000"/>
              <a:gd name="T51" fmla="*/ 170503 h 5291"/>
              <a:gd name="T52" fmla="*/ 837277 w 10000"/>
              <a:gd name="T53" fmla="*/ 170503 h 5291"/>
              <a:gd name="T54" fmla="*/ 738600 w 10000"/>
              <a:gd name="T55" fmla="*/ 169086 h 5291"/>
              <a:gd name="T56" fmla="*/ 641242 w 10000"/>
              <a:gd name="T57" fmla="*/ 167003 h 5291"/>
              <a:gd name="T58" fmla="*/ 545534 w 10000"/>
              <a:gd name="T59" fmla="*/ 165003 h 5291"/>
              <a:gd name="T60" fmla="*/ 451476 w 10000"/>
              <a:gd name="T61" fmla="*/ 162919 h 5291"/>
              <a:gd name="T62" fmla="*/ 358079 w 10000"/>
              <a:gd name="T63" fmla="*/ 159586 h 5291"/>
              <a:gd name="T64" fmla="*/ 266001 w 10000"/>
              <a:gd name="T65" fmla="*/ 156086 h 5291"/>
              <a:gd name="T66" fmla="*/ 175904 w 10000"/>
              <a:gd name="T67" fmla="*/ 152753 h 5291"/>
              <a:gd name="T68" fmla="*/ 0 w 10000"/>
              <a:gd name="T69" fmla="*/ 143836 h 5291"/>
              <a:gd name="T70" fmla="*/ 28052 w 10000"/>
              <a:gd name="T71" fmla="*/ 211004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5" name="Rectangle 4"/>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152445" y="969264"/>
            <a:ext cx="8827958" cy="704088"/>
          </a:xfrm>
        </p:spPr>
        <p:txBody>
          <a:bodyPr/>
          <a:lstStyle/>
          <a:p>
            <a:r>
              <a:rPr lang="en-US" smtClean="0"/>
              <a:t>Click to edit Master title style</a:t>
            </a:r>
            <a:endParaRPr lang="en-US" dirty="0"/>
          </a:p>
        </p:txBody>
      </p:sp>
      <p:sp>
        <p:nvSpPr>
          <p:cNvPr id="6" name="Date Placeholder 2"/>
          <p:cNvSpPr>
            <a:spLocks noGrp="1"/>
          </p:cNvSpPr>
          <p:nvPr>
            <p:ph type="dt" sz="half" idx="10"/>
          </p:nvPr>
        </p:nvSpPr>
        <p:spPr/>
        <p:txBody>
          <a:bodyPr/>
          <a:lstStyle>
            <a:lvl1pPr>
              <a:defRPr/>
            </a:lvl1pPr>
          </a:lstStyle>
          <a:p>
            <a:pPr>
              <a:defRPr/>
            </a:pPr>
            <a:fld id="{8CB00813-C37F-4E87-A200-62488257C5CC}" type="datetimeFigureOut">
              <a:rPr lang="en-US"/>
              <a:pPr>
                <a:defRPr/>
              </a:pPr>
              <a:t>10/24/16</a:t>
            </a:fld>
            <a:endParaRPr lang="en-US"/>
          </a:p>
        </p:txBody>
      </p:sp>
      <p:sp>
        <p:nvSpPr>
          <p:cNvPr id="7" name="Footer Placeholder 3"/>
          <p:cNvSpPr>
            <a:spLocks noGrp="1"/>
          </p:cNvSpPr>
          <p:nvPr>
            <p:ph type="ftr" sz="quarter" idx="11"/>
          </p:nvPr>
        </p:nvSpPr>
        <p:spPr/>
        <p:txBody>
          <a:bodyPr/>
          <a:lstStyle>
            <a:lvl1pPr>
              <a:defRPr/>
            </a:lvl1pPr>
          </a:lstStyle>
          <a:p>
            <a:pPr>
              <a:defRPr/>
            </a:pPr>
            <a:endParaRPr lang="en-US"/>
          </a:p>
        </p:txBody>
      </p:sp>
      <p:sp>
        <p:nvSpPr>
          <p:cNvPr id="8" name="Slide Number Placeholder 4"/>
          <p:cNvSpPr>
            <a:spLocks noGrp="1"/>
          </p:cNvSpPr>
          <p:nvPr>
            <p:ph type="sldNum" sz="quarter" idx="12"/>
          </p:nvPr>
        </p:nvSpPr>
        <p:spPr/>
        <p:txBody>
          <a:bodyPr/>
          <a:lstStyle>
            <a:lvl1pPr>
              <a:defRPr/>
            </a:lvl1pPr>
          </a:lstStyle>
          <a:p>
            <a:pPr>
              <a:defRPr/>
            </a:pPr>
            <a:fld id="{B7625C83-2E56-4D68-B5A0-01EC8B7BA4C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p:nvPr/>
        </p:nvSpPr>
        <p:spPr>
          <a:xfrm>
            <a:off x="449263" y="449263"/>
            <a:ext cx="11288712" cy="5951537"/>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Rectangle 2"/>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lstStyle>
          <a:p>
            <a:pPr>
              <a:defRPr/>
            </a:pPr>
            <a:fld id="{0E1A1AE6-9772-43C8-BF04-CE385F934803}" type="datetimeFigureOut">
              <a:rPr lang="en-US"/>
              <a:pPr>
                <a:defRPr/>
              </a:pPr>
              <a:t>10/24/16</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B299CF2D-9B85-4358-BFF9-146684BE406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5715000" y="401638"/>
            <a:ext cx="6056313" cy="605472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Freeform 5"/>
          <p:cNvSpPr>
            <a:spLocks/>
          </p:cNvSpPr>
          <p:nvPr/>
        </p:nvSpPr>
        <p:spPr bwMode="auto">
          <a:xfrm rot="16200000">
            <a:off x="2230438" y="2801938"/>
            <a:ext cx="6054725" cy="1254125"/>
          </a:xfrm>
          <a:custGeom>
            <a:avLst/>
            <a:gdLst>
              <a:gd name="T0" fmla="*/ 0 w 10000"/>
              <a:gd name="T1" fmla="*/ 0 h 8000"/>
              <a:gd name="T2" fmla="*/ 0 w 10000"/>
              <a:gd name="T3" fmla="*/ 1250179 h 8000"/>
              <a:gd name="T4" fmla="*/ 6053670 w 10000"/>
              <a:gd name="T5" fmla="*/ 1254885 h 8000"/>
              <a:gd name="T6" fmla="*/ 6053670 w 10000"/>
              <a:gd name="T7" fmla="*/ 1098 h 8000"/>
              <a:gd name="T8" fmla="*/ 6053670 w 10000"/>
              <a:gd name="T9" fmla="*/ 1098 h 8000"/>
              <a:gd name="T10" fmla="*/ 5916252 w 10000"/>
              <a:gd name="T11" fmla="*/ 24470 h 8000"/>
              <a:gd name="T12" fmla="*/ 5779439 w 10000"/>
              <a:gd name="T13" fmla="*/ 46744 h 8000"/>
              <a:gd name="T14" fmla="*/ 5642020 w 10000"/>
              <a:gd name="T15" fmla="*/ 68548 h 8000"/>
              <a:gd name="T16" fmla="*/ 5503997 w 10000"/>
              <a:gd name="T17" fmla="*/ 87215 h 8000"/>
              <a:gd name="T18" fmla="*/ 5366578 w 10000"/>
              <a:gd name="T19" fmla="*/ 106038 h 8000"/>
              <a:gd name="T20" fmla="*/ 5228555 w 10000"/>
              <a:gd name="T21" fmla="*/ 123606 h 8000"/>
              <a:gd name="T22" fmla="*/ 5092347 w 10000"/>
              <a:gd name="T23" fmla="*/ 138665 h 8000"/>
              <a:gd name="T24" fmla="*/ 4954324 w 10000"/>
              <a:gd name="T25" fmla="*/ 152939 h 8000"/>
              <a:gd name="T26" fmla="*/ 4816905 w 10000"/>
              <a:gd name="T27" fmla="*/ 165959 h 8000"/>
              <a:gd name="T28" fmla="*/ 4681908 w 10000"/>
              <a:gd name="T29" fmla="*/ 177253 h 8000"/>
              <a:gd name="T30" fmla="*/ 4545095 w 10000"/>
              <a:gd name="T31" fmla="*/ 188546 h 8000"/>
              <a:gd name="T32" fmla="*/ 4410099 w 10000"/>
              <a:gd name="T33" fmla="*/ 197958 h 8000"/>
              <a:gd name="T34" fmla="*/ 4275102 w 10000"/>
              <a:gd name="T35" fmla="*/ 205331 h 8000"/>
              <a:gd name="T36" fmla="*/ 4140710 w 10000"/>
              <a:gd name="T37" fmla="*/ 213017 h 8000"/>
              <a:gd name="T38" fmla="*/ 4007530 w 10000"/>
              <a:gd name="T39" fmla="*/ 219448 h 8000"/>
              <a:gd name="T40" fmla="*/ 3875560 w 10000"/>
              <a:gd name="T41" fmla="*/ 223997 h 8000"/>
              <a:gd name="T42" fmla="*/ 3743590 w 10000"/>
              <a:gd name="T43" fmla="*/ 227918 h 8000"/>
              <a:gd name="T44" fmla="*/ 3612830 w 10000"/>
              <a:gd name="T45" fmla="*/ 231683 h 8000"/>
              <a:gd name="T46" fmla="*/ 3483887 w 10000"/>
              <a:gd name="T47" fmla="*/ 233409 h 8000"/>
              <a:gd name="T48" fmla="*/ 3354944 w 10000"/>
              <a:gd name="T49" fmla="*/ 235291 h 8000"/>
              <a:gd name="T50" fmla="*/ 3227817 w 10000"/>
              <a:gd name="T51" fmla="*/ 236232 h 8000"/>
              <a:gd name="T52" fmla="*/ 3101901 w 10000"/>
              <a:gd name="T53" fmla="*/ 235291 h 8000"/>
              <a:gd name="T54" fmla="*/ 2977195 w 10000"/>
              <a:gd name="T55" fmla="*/ 235291 h 8000"/>
              <a:gd name="T56" fmla="*/ 2853700 w 10000"/>
              <a:gd name="T57" fmla="*/ 233409 h 8000"/>
              <a:gd name="T58" fmla="*/ 2732627 w 10000"/>
              <a:gd name="T59" fmla="*/ 230585 h 8000"/>
              <a:gd name="T60" fmla="*/ 2612764 w 10000"/>
              <a:gd name="T61" fmla="*/ 227918 h 8000"/>
              <a:gd name="T62" fmla="*/ 2495323 w 10000"/>
              <a:gd name="T63" fmla="*/ 224938 h 8000"/>
              <a:gd name="T64" fmla="*/ 2378487 w 10000"/>
              <a:gd name="T65" fmla="*/ 220389 h 8000"/>
              <a:gd name="T66" fmla="*/ 2263467 w 10000"/>
              <a:gd name="T67" fmla="*/ 215526 h 8000"/>
              <a:gd name="T68" fmla="*/ 2150869 w 10000"/>
              <a:gd name="T69" fmla="*/ 211134 h 8000"/>
              <a:gd name="T70" fmla="*/ 1931121 w 10000"/>
              <a:gd name="T71" fmla="*/ 198742 h 8000"/>
              <a:gd name="T72" fmla="*/ 1720453 w 10000"/>
              <a:gd name="T73" fmla="*/ 185566 h 8000"/>
              <a:gd name="T74" fmla="*/ 1518260 w 10000"/>
              <a:gd name="T75" fmla="*/ 171762 h 8000"/>
              <a:gd name="T76" fmla="*/ 1326964 w 10000"/>
              <a:gd name="T77" fmla="*/ 156547 h 8000"/>
              <a:gd name="T78" fmla="*/ 1144144 w 10000"/>
              <a:gd name="T79" fmla="*/ 140704 h 8000"/>
              <a:gd name="T80" fmla="*/ 974641 w 10000"/>
              <a:gd name="T81" fmla="*/ 123606 h 8000"/>
              <a:gd name="T82" fmla="*/ 815429 w 10000"/>
              <a:gd name="T83" fmla="*/ 106822 h 8000"/>
              <a:gd name="T84" fmla="*/ 668931 w 10000"/>
              <a:gd name="T85" fmla="*/ 90038 h 8000"/>
              <a:gd name="T86" fmla="*/ 534539 w 10000"/>
              <a:gd name="T87" fmla="*/ 74195 h 8000"/>
              <a:gd name="T88" fmla="*/ 415282 w 10000"/>
              <a:gd name="T89" fmla="*/ 59136 h 8000"/>
              <a:gd name="T90" fmla="*/ 307526 w 10000"/>
              <a:gd name="T91" fmla="*/ 44862 h 8000"/>
              <a:gd name="T92" fmla="*/ 216721 w 10000"/>
              <a:gd name="T93" fmla="*/ 32941 h 8000"/>
              <a:gd name="T94" fmla="*/ 140445 w 10000"/>
              <a:gd name="T95" fmla="*/ 21647 h 8000"/>
              <a:gd name="T96" fmla="*/ 35717 w 10000"/>
              <a:gd name="T97" fmla="*/ 5490 h 8000"/>
              <a:gd name="T98" fmla="*/ 0 w 10000"/>
              <a:gd name="T99" fmla="*/ 0 h 8000"/>
              <a:gd name="T100" fmla="*/ 0 w 10000"/>
              <a:gd name="T101" fmla="*/ 0 h 800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0000" h="8000">
                <a:moveTo>
                  <a:pt x="0" y="0"/>
                </a:moveTo>
                <a:lnTo>
                  <a:pt x="0" y="7970"/>
                </a:lnTo>
                <a:lnTo>
                  <a:pt x="10000" y="8000"/>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close/>
              </a:path>
            </a:pathLst>
          </a:custGeom>
          <a:solidFill>
            <a:schemeClr val="tx1"/>
          </a:solidFill>
          <a:ln>
            <a:noFill/>
          </a:ln>
          <a:extLst/>
        </p:spPr>
        <p:txBody>
          <a:bodyPr/>
          <a:lstStyle/>
          <a:p>
            <a:pPr eaLnBrk="0" hangingPunct="0">
              <a:defRPr/>
            </a:pPr>
            <a:endParaRPr lang="en-US"/>
          </a:p>
        </p:txBody>
      </p:sp>
      <p:sp>
        <p:nvSpPr>
          <p:cNvPr id="7" name="Freeform 5"/>
          <p:cNvSpPr>
            <a:spLocks/>
          </p:cNvSpPr>
          <p:nvPr/>
        </p:nvSpPr>
        <p:spPr bwMode="auto">
          <a:xfrm rot="15922489">
            <a:off x="3141663" y="1825625"/>
            <a:ext cx="3298825" cy="441325"/>
          </a:xfrm>
          <a:custGeom>
            <a:avLst/>
            <a:gdLst>
              <a:gd name="T0" fmla="*/ 28045 w 10000"/>
              <a:gd name="T1" fmla="*/ 211059 h 5291"/>
              <a:gd name="T2" fmla="*/ 3285549 w 10000"/>
              <a:gd name="T3" fmla="*/ 441039 h 5291"/>
              <a:gd name="T4" fmla="*/ 3299407 w 10000"/>
              <a:gd name="T5" fmla="*/ 0 h 5291"/>
              <a:gd name="T6" fmla="*/ 3299407 w 10000"/>
              <a:gd name="T7" fmla="*/ 0 h 5291"/>
              <a:gd name="T8" fmla="*/ 3189537 w 10000"/>
              <a:gd name="T9" fmla="*/ 17005 h 5291"/>
              <a:gd name="T10" fmla="*/ 3079666 w 10000"/>
              <a:gd name="T11" fmla="*/ 33343 h 5291"/>
              <a:gd name="T12" fmla="*/ 2969796 w 10000"/>
              <a:gd name="T13" fmla="*/ 49180 h 5291"/>
              <a:gd name="T14" fmla="*/ 2859596 w 10000"/>
              <a:gd name="T15" fmla="*/ 62767 h 5291"/>
              <a:gd name="T16" fmla="*/ 2749396 w 10000"/>
              <a:gd name="T17" fmla="*/ 76438 h 5291"/>
              <a:gd name="T18" fmla="*/ 2639196 w 10000"/>
              <a:gd name="T19" fmla="*/ 89275 h 5291"/>
              <a:gd name="T20" fmla="*/ 2530315 w 10000"/>
              <a:gd name="T21" fmla="*/ 100194 h 5291"/>
              <a:gd name="T22" fmla="*/ 2419455 w 10000"/>
              <a:gd name="T23" fmla="*/ 110447 h 5291"/>
              <a:gd name="T24" fmla="*/ 2309585 w 10000"/>
              <a:gd name="T25" fmla="*/ 120033 h 5291"/>
              <a:gd name="T26" fmla="*/ 2201694 w 10000"/>
              <a:gd name="T27" fmla="*/ 128202 h 5291"/>
              <a:gd name="T28" fmla="*/ 2091824 w 10000"/>
              <a:gd name="T29" fmla="*/ 136371 h 5291"/>
              <a:gd name="T30" fmla="*/ 1983933 w 10000"/>
              <a:gd name="T31" fmla="*/ 143290 h 5291"/>
              <a:gd name="T32" fmla="*/ 1876043 w 10000"/>
              <a:gd name="T33" fmla="*/ 148708 h 5291"/>
              <a:gd name="T34" fmla="*/ 1768152 w 10000"/>
              <a:gd name="T35" fmla="*/ 154209 h 5291"/>
              <a:gd name="T36" fmla="*/ 1661581 w 10000"/>
              <a:gd name="T37" fmla="*/ 158877 h 5291"/>
              <a:gd name="T38" fmla="*/ 1556330 w 10000"/>
              <a:gd name="T39" fmla="*/ 162378 h 5291"/>
              <a:gd name="T40" fmla="*/ 1450419 w 10000"/>
              <a:gd name="T41" fmla="*/ 165046 h 5291"/>
              <a:gd name="T42" fmla="*/ 1345828 w 10000"/>
              <a:gd name="T43" fmla="*/ 167797 h 5291"/>
              <a:gd name="T44" fmla="*/ 1242557 w 10000"/>
              <a:gd name="T45" fmla="*/ 169130 h 5291"/>
              <a:gd name="T46" fmla="*/ 1139615 w 10000"/>
              <a:gd name="T47" fmla="*/ 170547 h 5291"/>
              <a:gd name="T48" fmla="*/ 1037664 w 10000"/>
              <a:gd name="T49" fmla="*/ 171131 h 5291"/>
              <a:gd name="T50" fmla="*/ 936702 w 10000"/>
              <a:gd name="T51" fmla="*/ 170547 h 5291"/>
              <a:gd name="T52" fmla="*/ 837060 w 10000"/>
              <a:gd name="T53" fmla="*/ 170547 h 5291"/>
              <a:gd name="T54" fmla="*/ 738407 w 10000"/>
              <a:gd name="T55" fmla="*/ 169130 h 5291"/>
              <a:gd name="T56" fmla="*/ 641075 w 10000"/>
              <a:gd name="T57" fmla="*/ 167046 h 5291"/>
              <a:gd name="T58" fmla="*/ 545392 w 10000"/>
              <a:gd name="T59" fmla="*/ 165046 h 5291"/>
              <a:gd name="T60" fmla="*/ 451359 w 10000"/>
              <a:gd name="T61" fmla="*/ 162962 h 5291"/>
              <a:gd name="T62" fmla="*/ 357986 w 10000"/>
              <a:gd name="T63" fmla="*/ 159628 h 5291"/>
              <a:gd name="T64" fmla="*/ 265932 w 10000"/>
              <a:gd name="T65" fmla="*/ 156127 h 5291"/>
              <a:gd name="T66" fmla="*/ 175858 w 10000"/>
              <a:gd name="T67" fmla="*/ 152792 h 5291"/>
              <a:gd name="T68" fmla="*/ 0 w 10000"/>
              <a:gd name="T69" fmla="*/ 143873 h 5291"/>
              <a:gd name="T70" fmla="*/ 28045 w 10000"/>
              <a:gd name="T71" fmla="*/ 211059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8" name="Rectangle 7"/>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155254" y="1298448"/>
            <a:ext cx="2793887" cy="1597152"/>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0514" y="1447800"/>
            <a:ext cx="5197350" cy="4572000"/>
          </a:xfrm>
        </p:spPr>
        <p:txBody>
          <a:bodyPr anchor="ct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5254" y="3129281"/>
            <a:ext cx="2793887" cy="2895599"/>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Date Placeholder 4"/>
          <p:cNvSpPr>
            <a:spLocks noGrp="1"/>
          </p:cNvSpPr>
          <p:nvPr>
            <p:ph type="dt" sz="half" idx="10"/>
          </p:nvPr>
        </p:nvSpPr>
        <p:spPr/>
        <p:txBody>
          <a:bodyPr/>
          <a:lstStyle>
            <a:lvl1pPr>
              <a:defRPr/>
            </a:lvl1pPr>
          </a:lstStyle>
          <a:p>
            <a:pPr>
              <a:defRPr/>
            </a:pPr>
            <a:fld id="{744E9B54-22E3-4983-BDEF-29C63AE71A2B}" type="datetimeFigureOut">
              <a:rPr lang="en-US"/>
              <a:pPr>
                <a:defRPr/>
              </a:pPr>
              <a:t>10/24/16</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p:txBody>
          <a:bodyPr/>
          <a:lstStyle>
            <a:lvl1pPr>
              <a:defRPr/>
            </a:lvl1pPr>
          </a:lstStyle>
          <a:p>
            <a:pPr>
              <a:defRPr/>
            </a:pPr>
            <a:fld id="{06A0CE9E-AFB9-4A76-BF25-9AC55DD88F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a:off x="6173788" y="401638"/>
            <a:ext cx="5597525" cy="605472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Freeform 5"/>
          <p:cNvSpPr>
            <a:spLocks/>
          </p:cNvSpPr>
          <p:nvPr/>
        </p:nvSpPr>
        <p:spPr bwMode="auto">
          <a:xfrm rot="16200000">
            <a:off x="3296444" y="2801144"/>
            <a:ext cx="6054725" cy="1255713"/>
          </a:xfrm>
          <a:custGeom>
            <a:avLst/>
            <a:gdLst>
              <a:gd name="T0" fmla="*/ 0 w 10000"/>
              <a:gd name="T1" fmla="*/ 0 h 8000"/>
              <a:gd name="T2" fmla="*/ 0 w 10000"/>
              <a:gd name="T3" fmla="*/ 1250179 h 8000"/>
              <a:gd name="T4" fmla="*/ 6053670 w 10000"/>
              <a:gd name="T5" fmla="*/ 1254885 h 8000"/>
              <a:gd name="T6" fmla="*/ 6053670 w 10000"/>
              <a:gd name="T7" fmla="*/ 1098 h 8000"/>
              <a:gd name="T8" fmla="*/ 6053670 w 10000"/>
              <a:gd name="T9" fmla="*/ 1098 h 8000"/>
              <a:gd name="T10" fmla="*/ 5916252 w 10000"/>
              <a:gd name="T11" fmla="*/ 24470 h 8000"/>
              <a:gd name="T12" fmla="*/ 5779439 w 10000"/>
              <a:gd name="T13" fmla="*/ 46744 h 8000"/>
              <a:gd name="T14" fmla="*/ 5642020 w 10000"/>
              <a:gd name="T15" fmla="*/ 68548 h 8000"/>
              <a:gd name="T16" fmla="*/ 5503997 w 10000"/>
              <a:gd name="T17" fmla="*/ 87215 h 8000"/>
              <a:gd name="T18" fmla="*/ 5366578 w 10000"/>
              <a:gd name="T19" fmla="*/ 106038 h 8000"/>
              <a:gd name="T20" fmla="*/ 5228555 w 10000"/>
              <a:gd name="T21" fmla="*/ 123606 h 8000"/>
              <a:gd name="T22" fmla="*/ 5092347 w 10000"/>
              <a:gd name="T23" fmla="*/ 138665 h 8000"/>
              <a:gd name="T24" fmla="*/ 4954324 w 10000"/>
              <a:gd name="T25" fmla="*/ 152939 h 8000"/>
              <a:gd name="T26" fmla="*/ 4816905 w 10000"/>
              <a:gd name="T27" fmla="*/ 165959 h 8000"/>
              <a:gd name="T28" fmla="*/ 4681908 w 10000"/>
              <a:gd name="T29" fmla="*/ 177253 h 8000"/>
              <a:gd name="T30" fmla="*/ 4545095 w 10000"/>
              <a:gd name="T31" fmla="*/ 188546 h 8000"/>
              <a:gd name="T32" fmla="*/ 4410099 w 10000"/>
              <a:gd name="T33" fmla="*/ 197958 h 8000"/>
              <a:gd name="T34" fmla="*/ 4275102 w 10000"/>
              <a:gd name="T35" fmla="*/ 205331 h 8000"/>
              <a:gd name="T36" fmla="*/ 4140710 w 10000"/>
              <a:gd name="T37" fmla="*/ 213017 h 8000"/>
              <a:gd name="T38" fmla="*/ 4007530 w 10000"/>
              <a:gd name="T39" fmla="*/ 219448 h 8000"/>
              <a:gd name="T40" fmla="*/ 3875560 w 10000"/>
              <a:gd name="T41" fmla="*/ 223997 h 8000"/>
              <a:gd name="T42" fmla="*/ 3743590 w 10000"/>
              <a:gd name="T43" fmla="*/ 227918 h 8000"/>
              <a:gd name="T44" fmla="*/ 3612830 w 10000"/>
              <a:gd name="T45" fmla="*/ 231683 h 8000"/>
              <a:gd name="T46" fmla="*/ 3483887 w 10000"/>
              <a:gd name="T47" fmla="*/ 233409 h 8000"/>
              <a:gd name="T48" fmla="*/ 3354944 w 10000"/>
              <a:gd name="T49" fmla="*/ 235291 h 8000"/>
              <a:gd name="T50" fmla="*/ 3227817 w 10000"/>
              <a:gd name="T51" fmla="*/ 236232 h 8000"/>
              <a:gd name="T52" fmla="*/ 3101901 w 10000"/>
              <a:gd name="T53" fmla="*/ 235291 h 8000"/>
              <a:gd name="T54" fmla="*/ 2977195 w 10000"/>
              <a:gd name="T55" fmla="*/ 235291 h 8000"/>
              <a:gd name="T56" fmla="*/ 2853700 w 10000"/>
              <a:gd name="T57" fmla="*/ 233409 h 8000"/>
              <a:gd name="T58" fmla="*/ 2732627 w 10000"/>
              <a:gd name="T59" fmla="*/ 230585 h 8000"/>
              <a:gd name="T60" fmla="*/ 2612764 w 10000"/>
              <a:gd name="T61" fmla="*/ 227918 h 8000"/>
              <a:gd name="T62" fmla="*/ 2495323 w 10000"/>
              <a:gd name="T63" fmla="*/ 224938 h 8000"/>
              <a:gd name="T64" fmla="*/ 2378487 w 10000"/>
              <a:gd name="T65" fmla="*/ 220389 h 8000"/>
              <a:gd name="T66" fmla="*/ 2263467 w 10000"/>
              <a:gd name="T67" fmla="*/ 215526 h 8000"/>
              <a:gd name="T68" fmla="*/ 2150869 w 10000"/>
              <a:gd name="T69" fmla="*/ 211134 h 8000"/>
              <a:gd name="T70" fmla="*/ 1931121 w 10000"/>
              <a:gd name="T71" fmla="*/ 198742 h 8000"/>
              <a:gd name="T72" fmla="*/ 1720453 w 10000"/>
              <a:gd name="T73" fmla="*/ 185566 h 8000"/>
              <a:gd name="T74" fmla="*/ 1518260 w 10000"/>
              <a:gd name="T75" fmla="*/ 171762 h 8000"/>
              <a:gd name="T76" fmla="*/ 1326964 w 10000"/>
              <a:gd name="T77" fmla="*/ 156547 h 8000"/>
              <a:gd name="T78" fmla="*/ 1144144 w 10000"/>
              <a:gd name="T79" fmla="*/ 140704 h 8000"/>
              <a:gd name="T80" fmla="*/ 974641 w 10000"/>
              <a:gd name="T81" fmla="*/ 123606 h 8000"/>
              <a:gd name="T82" fmla="*/ 815429 w 10000"/>
              <a:gd name="T83" fmla="*/ 106822 h 8000"/>
              <a:gd name="T84" fmla="*/ 668931 w 10000"/>
              <a:gd name="T85" fmla="*/ 90038 h 8000"/>
              <a:gd name="T86" fmla="*/ 534539 w 10000"/>
              <a:gd name="T87" fmla="*/ 74195 h 8000"/>
              <a:gd name="T88" fmla="*/ 415282 w 10000"/>
              <a:gd name="T89" fmla="*/ 59136 h 8000"/>
              <a:gd name="T90" fmla="*/ 307526 w 10000"/>
              <a:gd name="T91" fmla="*/ 44862 h 8000"/>
              <a:gd name="T92" fmla="*/ 216721 w 10000"/>
              <a:gd name="T93" fmla="*/ 32941 h 8000"/>
              <a:gd name="T94" fmla="*/ 140445 w 10000"/>
              <a:gd name="T95" fmla="*/ 21647 h 8000"/>
              <a:gd name="T96" fmla="*/ 35717 w 10000"/>
              <a:gd name="T97" fmla="*/ 5490 h 8000"/>
              <a:gd name="T98" fmla="*/ 0 w 10000"/>
              <a:gd name="T99" fmla="*/ 0 h 8000"/>
              <a:gd name="T100" fmla="*/ 0 w 10000"/>
              <a:gd name="T101" fmla="*/ 0 h 800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0000" h="8000">
                <a:moveTo>
                  <a:pt x="0" y="0"/>
                </a:moveTo>
                <a:lnTo>
                  <a:pt x="0" y="7970"/>
                </a:lnTo>
                <a:lnTo>
                  <a:pt x="10000" y="8000"/>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close/>
              </a:path>
            </a:pathLst>
          </a:custGeom>
          <a:solidFill>
            <a:schemeClr val="tx1"/>
          </a:solidFill>
          <a:ln>
            <a:noFill/>
          </a:ln>
          <a:extLst/>
        </p:spPr>
        <p:txBody>
          <a:bodyPr/>
          <a:lstStyle/>
          <a:p>
            <a:pPr eaLnBrk="0" hangingPunct="0">
              <a:defRPr/>
            </a:pPr>
            <a:endParaRPr lang="en-US"/>
          </a:p>
        </p:txBody>
      </p:sp>
      <p:sp>
        <p:nvSpPr>
          <p:cNvPr id="7" name="Freeform 5"/>
          <p:cNvSpPr>
            <a:spLocks/>
          </p:cNvSpPr>
          <p:nvPr/>
        </p:nvSpPr>
        <p:spPr bwMode="auto">
          <a:xfrm rot="15922489">
            <a:off x="4205288" y="1825625"/>
            <a:ext cx="3298825" cy="441325"/>
          </a:xfrm>
          <a:custGeom>
            <a:avLst/>
            <a:gdLst>
              <a:gd name="T0" fmla="*/ 28045 w 10000"/>
              <a:gd name="T1" fmla="*/ 211059 h 5291"/>
              <a:gd name="T2" fmla="*/ 3285549 w 10000"/>
              <a:gd name="T3" fmla="*/ 441039 h 5291"/>
              <a:gd name="T4" fmla="*/ 3299407 w 10000"/>
              <a:gd name="T5" fmla="*/ 0 h 5291"/>
              <a:gd name="T6" fmla="*/ 3299407 w 10000"/>
              <a:gd name="T7" fmla="*/ 0 h 5291"/>
              <a:gd name="T8" fmla="*/ 3189537 w 10000"/>
              <a:gd name="T9" fmla="*/ 17005 h 5291"/>
              <a:gd name="T10" fmla="*/ 3079666 w 10000"/>
              <a:gd name="T11" fmla="*/ 33343 h 5291"/>
              <a:gd name="T12" fmla="*/ 2969796 w 10000"/>
              <a:gd name="T13" fmla="*/ 49180 h 5291"/>
              <a:gd name="T14" fmla="*/ 2859596 w 10000"/>
              <a:gd name="T15" fmla="*/ 62767 h 5291"/>
              <a:gd name="T16" fmla="*/ 2749396 w 10000"/>
              <a:gd name="T17" fmla="*/ 76438 h 5291"/>
              <a:gd name="T18" fmla="*/ 2639196 w 10000"/>
              <a:gd name="T19" fmla="*/ 89275 h 5291"/>
              <a:gd name="T20" fmla="*/ 2530315 w 10000"/>
              <a:gd name="T21" fmla="*/ 100194 h 5291"/>
              <a:gd name="T22" fmla="*/ 2419455 w 10000"/>
              <a:gd name="T23" fmla="*/ 110447 h 5291"/>
              <a:gd name="T24" fmla="*/ 2309585 w 10000"/>
              <a:gd name="T25" fmla="*/ 120033 h 5291"/>
              <a:gd name="T26" fmla="*/ 2201694 w 10000"/>
              <a:gd name="T27" fmla="*/ 128202 h 5291"/>
              <a:gd name="T28" fmla="*/ 2091824 w 10000"/>
              <a:gd name="T29" fmla="*/ 136371 h 5291"/>
              <a:gd name="T30" fmla="*/ 1983933 w 10000"/>
              <a:gd name="T31" fmla="*/ 143290 h 5291"/>
              <a:gd name="T32" fmla="*/ 1876043 w 10000"/>
              <a:gd name="T33" fmla="*/ 148708 h 5291"/>
              <a:gd name="T34" fmla="*/ 1768152 w 10000"/>
              <a:gd name="T35" fmla="*/ 154209 h 5291"/>
              <a:gd name="T36" fmla="*/ 1661581 w 10000"/>
              <a:gd name="T37" fmla="*/ 158877 h 5291"/>
              <a:gd name="T38" fmla="*/ 1556330 w 10000"/>
              <a:gd name="T39" fmla="*/ 162378 h 5291"/>
              <a:gd name="T40" fmla="*/ 1450419 w 10000"/>
              <a:gd name="T41" fmla="*/ 165046 h 5291"/>
              <a:gd name="T42" fmla="*/ 1345828 w 10000"/>
              <a:gd name="T43" fmla="*/ 167797 h 5291"/>
              <a:gd name="T44" fmla="*/ 1242557 w 10000"/>
              <a:gd name="T45" fmla="*/ 169130 h 5291"/>
              <a:gd name="T46" fmla="*/ 1139615 w 10000"/>
              <a:gd name="T47" fmla="*/ 170547 h 5291"/>
              <a:gd name="T48" fmla="*/ 1037664 w 10000"/>
              <a:gd name="T49" fmla="*/ 171131 h 5291"/>
              <a:gd name="T50" fmla="*/ 936702 w 10000"/>
              <a:gd name="T51" fmla="*/ 170547 h 5291"/>
              <a:gd name="T52" fmla="*/ 837060 w 10000"/>
              <a:gd name="T53" fmla="*/ 170547 h 5291"/>
              <a:gd name="T54" fmla="*/ 738407 w 10000"/>
              <a:gd name="T55" fmla="*/ 169130 h 5291"/>
              <a:gd name="T56" fmla="*/ 641075 w 10000"/>
              <a:gd name="T57" fmla="*/ 167046 h 5291"/>
              <a:gd name="T58" fmla="*/ 545392 w 10000"/>
              <a:gd name="T59" fmla="*/ 165046 h 5291"/>
              <a:gd name="T60" fmla="*/ 451359 w 10000"/>
              <a:gd name="T61" fmla="*/ 162962 h 5291"/>
              <a:gd name="T62" fmla="*/ 357986 w 10000"/>
              <a:gd name="T63" fmla="*/ 159628 h 5291"/>
              <a:gd name="T64" fmla="*/ 265932 w 10000"/>
              <a:gd name="T65" fmla="*/ 156127 h 5291"/>
              <a:gd name="T66" fmla="*/ 175858 w 10000"/>
              <a:gd name="T67" fmla="*/ 152792 h 5291"/>
              <a:gd name="T68" fmla="*/ 0 w 10000"/>
              <a:gd name="T69" fmla="*/ 143873 h 5291"/>
              <a:gd name="T70" fmla="*/ 28045 w 10000"/>
              <a:gd name="T71" fmla="*/ 211059 h 529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0000" h="5291">
                <a:moveTo>
                  <a:pt x="85" y="2532"/>
                </a:moveTo>
                <a:cubicBezTo>
                  <a:pt x="1736" y="3911"/>
                  <a:pt x="7524" y="5298"/>
                  <a:pt x="9958" y="5291"/>
                </a:cubicBezTo>
                <a:cubicBezTo>
                  <a:pt x="9989" y="1958"/>
                  <a:pt x="9969" y="3333"/>
                  <a:pt x="10000" y="0"/>
                </a:cubicBez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tx1">
              <a:alpha val="20000"/>
            </a:schemeClr>
          </a:solidFill>
          <a:ln>
            <a:noFill/>
          </a:ln>
          <a:extLst/>
        </p:spPr>
        <p:txBody>
          <a:bodyPr/>
          <a:lstStyle/>
          <a:p>
            <a:pPr eaLnBrk="0" hangingPunct="0">
              <a:defRPr/>
            </a:pPr>
            <a:endParaRPr lang="en-US"/>
          </a:p>
        </p:txBody>
      </p:sp>
      <p:sp>
        <p:nvSpPr>
          <p:cNvPr id="8" name="Rectangle 7"/>
          <p:cNvSpPr/>
          <p:nvPr/>
        </p:nvSpPr>
        <p:spPr>
          <a:xfrm>
            <a:off x="1044098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154208" y="1693332"/>
            <a:ext cx="3861265" cy="173566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p:cNvSpPr>
          <p:nvPr>
            <p:ph type="pic" idx="1"/>
          </p:nvPr>
        </p:nvSpPr>
        <p:spPr>
          <a:xfrm>
            <a:off x="6549576" y="1143000"/>
            <a:ext cx="3228034" cy="4572000"/>
          </a:xfrm>
          <a:prstGeom prst="roundRect">
            <a:avLst>
              <a:gd name="adj" fmla="val 1858"/>
            </a:avLst>
          </a:prstGeom>
          <a:effectLst>
            <a:outerShdw blurRad="50800" dist="50800" dir="5400000" algn="tl" rotWithShape="0">
              <a:srgbClr val="000000">
                <a:alpha val="43000"/>
              </a:srgbClr>
            </a:outerShdw>
          </a:effectLst>
        </p:spPr>
        <p:txBody>
          <a:bodyPr rtlCol="0" anchor="ctr">
            <a:normAutofit/>
          </a:bodyPr>
          <a:lstStyle>
            <a:lvl1pPr marL="0" indent="0" algn="ctr">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155256" y="3657600"/>
            <a:ext cx="3860217" cy="1371600"/>
          </a:xfrm>
        </p:spPr>
        <p:txBody>
          <a:bodyPr>
            <a:normAutofit/>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Date Placeholder 4"/>
          <p:cNvSpPr>
            <a:spLocks noGrp="1"/>
          </p:cNvSpPr>
          <p:nvPr>
            <p:ph type="dt" sz="half" idx="10"/>
          </p:nvPr>
        </p:nvSpPr>
        <p:spPr/>
        <p:txBody>
          <a:bodyPr/>
          <a:lstStyle>
            <a:lvl1pPr>
              <a:defRPr/>
            </a:lvl1pPr>
          </a:lstStyle>
          <a:p>
            <a:pPr>
              <a:defRPr/>
            </a:pPr>
            <a:fld id="{B472D647-3D8B-414B-B32D-0E2091B095E4}" type="datetimeFigureOut">
              <a:rPr lang="en-US"/>
              <a:pPr>
                <a:defRPr/>
              </a:pPr>
              <a:t>10/24/16</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p:txBody>
          <a:bodyPr/>
          <a:lstStyle>
            <a:lvl1pPr>
              <a:defRPr/>
            </a:lvl1pPr>
          </a:lstStyle>
          <a:p>
            <a:pPr>
              <a:defRPr/>
            </a:pPr>
            <a:fld id="{6A100B67-1A2A-45AA-AC56-5E112D76D2E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1" name="Oval 20"/>
          <p:cNvSpPr/>
          <p:nvPr/>
        </p:nvSpPr>
        <p:spPr>
          <a:xfrm>
            <a:off x="8763694" y="1828800"/>
            <a:ext cx="2820134"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Oval 22"/>
          <p:cNvSpPr/>
          <p:nvPr/>
        </p:nvSpPr>
        <p:spPr>
          <a:xfrm>
            <a:off x="8763694" y="5870955"/>
            <a:ext cx="990858"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0" name="Oval 19"/>
          <p:cNvSpPr/>
          <p:nvPr/>
        </p:nvSpPr>
        <p:spPr>
          <a:xfrm>
            <a:off x="-1589" y="2667000"/>
            <a:ext cx="4192092"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35" name="Freeform 5"/>
          <p:cNvSpPr>
            <a:spLocks noEditPoints="1"/>
          </p:cNvSpPr>
          <p:nvPr/>
        </p:nvSpPr>
        <p:spPr bwMode="auto">
          <a:xfrm>
            <a:off x="0" y="1588"/>
            <a:ext cx="12192000" cy="6856412"/>
          </a:xfrm>
          <a:custGeom>
            <a:avLst/>
            <a:gdLst>
              <a:gd name="T0" fmla="*/ 0 w 15356"/>
              <a:gd name="T1" fmla="*/ 0 h 8638"/>
              <a:gd name="T2" fmla="*/ 0 w 15356"/>
              <a:gd name="T3" fmla="*/ 6856413 h 8638"/>
              <a:gd name="T4" fmla="*/ 12192000 w 15356"/>
              <a:gd name="T5" fmla="*/ 6856413 h 8638"/>
              <a:gd name="T6" fmla="*/ 12192000 w 15356"/>
              <a:gd name="T7" fmla="*/ 0 h 8638"/>
              <a:gd name="T8" fmla="*/ 0 w 15356"/>
              <a:gd name="T9" fmla="*/ 0 h 8638"/>
              <a:gd name="T10" fmla="*/ 11709274 w 15356"/>
              <a:gd name="T11" fmla="*/ 6380163 h 8638"/>
              <a:gd name="T12" fmla="*/ 476374 w 15356"/>
              <a:gd name="T13" fmla="*/ 6380163 h 8638"/>
              <a:gd name="T14" fmla="*/ 476374 w 15356"/>
              <a:gd name="T15" fmla="*/ 469900 h 8638"/>
              <a:gd name="T16" fmla="*/ 11709274 w 15356"/>
              <a:gd name="T17" fmla="*/ 469900 h 8638"/>
              <a:gd name="T18" fmla="*/ 11709274 w 15356"/>
              <a:gd name="T19" fmla="*/ 6380163 h 863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a:extLst/>
        </p:spPr>
        <p:txBody>
          <a:bodyPr/>
          <a:lstStyle/>
          <a:p>
            <a:pPr eaLnBrk="0" hangingPunct="0">
              <a:defRPr/>
            </a:pPr>
            <a:endParaRPr lang="en-US"/>
          </a:p>
        </p:txBody>
      </p:sp>
      <p:sp>
        <p:nvSpPr>
          <p:cNvPr id="1036" name="Title Placeholder 1"/>
          <p:cNvSpPr>
            <a:spLocks noGrp="1"/>
          </p:cNvSpPr>
          <p:nvPr>
            <p:ph type="title"/>
          </p:nvPr>
        </p:nvSpPr>
        <p:spPr bwMode="auto">
          <a:xfrm>
            <a:off x="1155700" y="1447800"/>
            <a:ext cx="8828088" cy="1447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37" name="Text Placeholder 2"/>
          <p:cNvSpPr>
            <a:spLocks noGrp="1"/>
          </p:cNvSpPr>
          <p:nvPr>
            <p:ph type="body" idx="1"/>
          </p:nvPr>
        </p:nvSpPr>
        <p:spPr bwMode="auto">
          <a:xfrm>
            <a:off x="1155700" y="3124200"/>
            <a:ext cx="8828088" cy="2895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10655300" y="6391275"/>
            <a:ext cx="990600" cy="304800"/>
          </a:xfrm>
          <a:prstGeom prst="rect">
            <a:avLst/>
          </a:prstGeom>
        </p:spPr>
        <p:txBody>
          <a:bodyPr vert="horz" lIns="91440" tIns="45720" rIns="91440" bIns="45720" rtlCol="0" anchor="ctr" anchorCtr="0"/>
          <a:lstStyle>
            <a:lvl1pPr algn="r" eaLnBrk="1" fontAlgn="auto" hangingPunct="1">
              <a:spcBef>
                <a:spcPts val="0"/>
              </a:spcBef>
              <a:spcAft>
                <a:spcPts val="0"/>
              </a:spcAft>
              <a:defRPr sz="1000" b="1" i="0">
                <a:solidFill>
                  <a:schemeClr val="accent1"/>
                </a:solidFill>
                <a:latin typeface="+mn-lt"/>
                <a:cs typeface="Helvetica Light"/>
              </a:defRPr>
            </a:lvl1pPr>
          </a:lstStyle>
          <a:p>
            <a:pPr>
              <a:defRPr/>
            </a:pPr>
            <a:fld id="{C6CC92AD-60DD-4738-B5C8-16CBFA7870FA}" type="datetimeFigureOut">
              <a:rPr lang="en-US"/>
              <a:pPr>
                <a:defRPr/>
              </a:pPr>
              <a:t>10/24/16</a:t>
            </a:fld>
            <a:endParaRPr lang="en-US"/>
          </a:p>
        </p:txBody>
      </p:sp>
      <p:sp>
        <p:nvSpPr>
          <p:cNvPr id="5" name="Footer Placeholder 4"/>
          <p:cNvSpPr>
            <a:spLocks noGrp="1"/>
          </p:cNvSpPr>
          <p:nvPr>
            <p:ph type="ftr" sz="quarter" idx="3"/>
          </p:nvPr>
        </p:nvSpPr>
        <p:spPr>
          <a:xfrm>
            <a:off x="557213" y="6391275"/>
            <a:ext cx="3870325" cy="311150"/>
          </a:xfrm>
          <a:prstGeom prst="rect">
            <a:avLst/>
          </a:prstGeom>
        </p:spPr>
        <p:txBody>
          <a:bodyPr vert="horz" lIns="91440" tIns="45720" rIns="91440" bIns="45720" rtlCol="0" anchor="ctr" anchorCtr="0"/>
          <a:lstStyle>
            <a:lvl1pPr algn="l" eaLnBrk="1" fontAlgn="auto" hangingPunct="1">
              <a:spcBef>
                <a:spcPts val="0"/>
              </a:spcBef>
              <a:spcAft>
                <a:spcPts val="0"/>
              </a:spcAft>
              <a:defRPr sz="1000" b="1" i="0">
                <a:solidFill>
                  <a:schemeClr val="accent1"/>
                </a:solidFill>
                <a:latin typeface="+mn-lt"/>
                <a:cs typeface="Helvetica Light"/>
              </a:defRPr>
            </a:lvl1pPr>
          </a:lstStyle>
          <a:p>
            <a:pPr>
              <a:defRPr/>
            </a:pPr>
            <a:endParaRPr lang="en-US"/>
          </a:p>
        </p:txBody>
      </p:sp>
      <p:sp>
        <p:nvSpPr>
          <p:cNvPr id="6" name="Slide Number Placeholder 5"/>
          <p:cNvSpPr>
            <a:spLocks noGrp="1"/>
          </p:cNvSpPr>
          <p:nvPr>
            <p:ph type="sldNum" sz="quarter" idx="4"/>
          </p:nvPr>
        </p:nvSpPr>
        <p:spPr>
          <a:xfrm>
            <a:off x="10355263" y="295275"/>
            <a:ext cx="838200" cy="768350"/>
          </a:xfrm>
          <a:prstGeom prst="rect">
            <a:avLst/>
          </a:prstGeom>
        </p:spPr>
        <p:txBody>
          <a:bodyPr vert="horz" lIns="91440" tIns="45720" rIns="91440" bIns="45720" rtlCol="0" anchor="b"/>
          <a:lstStyle>
            <a:lvl1pPr algn="ctr" eaLnBrk="1" fontAlgn="auto" hangingPunct="1">
              <a:spcBef>
                <a:spcPts val="0"/>
              </a:spcBef>
              <a:spcAft>
                <a:spcPts val="0"/>
              </a:spcAft>
              <a:defRPr sz="2800" b="0" i="0">
                <a:solidFill>
                  <a:schemeClr val="tx1">
                    <a:tint val="75000"/>
                  </a:schemeClr>
                </a:solidFill>
                <a:latin typeface="+mn-lt"/>
                <a:cs typeface="Helvetica Light"/>
              </a:defRPr>
            </a:lvl1pPr>
          </a:lstStyle>
          <a:p>
            <a:pPr>
              <a:defRPr/>
            </a:pPr>
            <a:fld id="{B5B5E3BB-2BEB-429C-B733-559C5017C3E2}"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 id="2147483728" r:id="rId17"/>
    <p:sldLayoutId id="2147483729" r:id="rId18"/>
    <p:sldLayoutId id="2147483730" r:id="rId19"/>
  </p:sldLayoutIdLst>
  <p:txStyles>
    <p:titleStyle>
      <a:lvl1pPr algn="l" defTabSz="457200" rtl="0" fontAlgn="base">
        <a:spcBef>
          <a:spcPct val="0"/>
        </a:spcBef>
        <a:spcAft>
          <a:spcPct val="0"/>
        </a:spcAft>
        <a:defRPr sz="3600" kern="1200">
          <a:solidFill>
            <a:schemeClr val="tx2"/>
          </a:solidFill>
          <a:latin typeface="+mj-lt"/>
          <a:ea typeface="Helvetica Light"/>
          <a:cs typeface="Helvetica Light"/>
        </a:defRPr>
      </a:lvl1pPr>
      <a:lvl2pPr algn="l" defTabSz="457200" rtl="0" fontAlgn="base">
        <a:spcBef>
          <a:spcPct val="0"/>
        </a:spcBef>
        <a:spcAft>
          <a:spcPct val="0"/>
        </a:spcAft>
        <a:defRPr sz="3600">
          <a:solidFill>
            <a:schemeClr val="tx2"/>
          </a:solidFill>
          <a:latin typeface="Century Gothic" panose="020B0502020202020204" pitchFamily="34" charset="0"/>
          <a:ea typeface="Helvetica Light"/>
          <a:cs typeface="Helvetica Light"/>
        </a:defRPr>
      </a:lvl2pPr>
      <a:lvl3pPr algn="l" defTabSz="457200" rtl="0" fontAlgn="base">
        <a:spcBef>
          <a:spcPct val="0"/>
        </a:spcBef>
        <a:spcAft>
          <a:spcPct val="0"/>
        </a:spcAft>
        <a:defRPr sz="3600">
          <a:solidFill>
            <a:schemeClr val="tx2"/>
          </a:solidFill>
          <a:latin typeface="Century Gothic" panose="020B0502020202020204" pitchFamily="34" charset="0"/>
          <a:ea typeface="Helvetica Light"/>
          <a:cs typeface="Helvetica Light"/>
        </a:defRPr>
      </a:lvl3pPr>
      <a:lvl4pPr algn="l" defTabSz="457200" rtl="0" fontAlgn="base">
        <a:spcBef>
          <a:spcPct val="0"/>
        </a:spcBef>
        <a:spcAft>
          <a:spcPct val="0"/>
        </a:spcAft>
        <a:defRPr sz="3600">
          <a:solidFill>
            <a:schemeClr val="tx2"/>
          </a:solidFill>
          <a:latin typeface="Century Gothic" panose="020B0502020202020204" pitchFamily="34" charset="0"/>
          <a:ea typeface="Helvetica Light"/>
          <a:cs typeface="Helvetica Light"/>
        </a:defRPr>
      </a:lvl4pPr>
      <a:lvl5pPr algn="l" defTabSz="457200" rtl="0" fontAlgn="base">
        <a:spcBef>
          <a:spcPct val="0"/>
        </a:spcBef>
        <a:spcAft>
          <a:spcPct val="0"/>
        </a:spcAft>
        <a:defRPr sz="3600">
          <a:solidFill>
            <a:schemeClr val="tx2"/>
          </a:solidFill>
          <a:latin typeface="Century Gothic" panose="020B0502020202020204" pitchFamily="34" charset="0"/>
          <a:ea typeface="Helvetica Light"/>
          <a:cs typeface="Helvetica Light"/>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ct val="20000"/>
        </a:spcBef>
        <a:spcAft>
          <a:spcPts val="600"/>
        </a:spcAft>
        <a:buClr>
          <a:schemeClr val="accent1"/>
        </a:buClr>
        <a:buSzPct val="80000"/>
        <a:buFont typeface="Wingdings 3" pitchFamily="18" charset="2"/>
        <a:buChar char=""/>
        <a:defRPr kern="1200">
          <a:solidFill>
            <a:srgbClr val="404040"/>
          </a:solidFill>
          <a:latin typeface="+mn-lt"/>
          <a:ea typeface="Helvetica Light"/>
          <a:cs typeface="Helvetica Light"/>
        </a:defRPr>
      </a:lvl1pPr>
      <a:lvl2pPr marL="742950" indent="-285750" algn="l" defTabSz="457200" rtl="0" fontAlgn="base">
        <a:spcBef>
          <a:spcPct val="20000"/>
        </a:spcBef>
        <a:spcAft>
          <a:spcPts val="600"/>
        </a:spcAft>
        <a:buClr>
          <a:schemeClr val="accent1"/>
        </a:buClr>
        <a:buSzPct val="80000"/>
        <a:buFont typeface="Wingdings 3" pitchFamily="18" charset="2"/>
        <a:buChar char=""/>
        <a:defRPr sz="1600" kern="1200">
          <a:solidFill>
            <a:srgbClr val="404040"/>
          </a:solidFill>
          <a:latin typeface="+mn-lt"/>
          <a:ea typeface="Helvetica Light"/>
          <a:cs typeface="Helvetica Light"/>
        </a:defRPr>
      </a:lvl2pPr>
      <a:lvl3pPr marL="1143000" indent="-228600" algn="l" defTabSz="457200" rtl="0" fontAlgn="base">
        <a:spcBef>
          <a:spcPct val="20000"/>
        </a:spcBef>
        <a:spcAft>
          <a:spcPts val="600"/>
        </a:spcAft>
        <a:buClr>
          <a:schemeClr val="accent1"/>
        </a:buClr>
        <a:buSzPct val="80000"/>
        <a:buFont typeface="Wingdings 3" pitchFamily="18" charset="2"/>
        <a:buChar char=""/>
        <a:defRPr sz="1400" kern="1200">
          <a:solidFill>
            <a:srgbClr val="404040"/>
          </a:solidFill>
          <a:latin typeface="+mn-lt"/>
          <a:ea typeface="Helvetica Light"/>
          <a:cs typeface="Helvetica Light"/>
        </a:defRPr>
      </a:lvl3pPr>
      <a:lvl4pPr marL="1600200" indent="-228600" algn="l" defTabSz="457200" rtl="0" fontAlgn="base">
        <a:spcBef>
          <a:spcPct val="20000"/>
        </a:spcBef>
        <a:spcAft>
          <a:spcPts val="600"/>
        </a:spcAft>
        <a:buClr>
          <a:schemeClr val="accent1"/>
        </a:buClr>
        <a:buSzPct val="80000"/>
        <a:buFont typeface="Wingdings 3" pitchFamily="18" charset="2"/>
        <a:buChar char=""/>
        <a:defRPr sz="1200" kern="1200">
          <a:solidFill>
            <a:srgbClr val="404040"/>
          </a:solidFill>
          <a:latin typeface="+mn-lt"/>
          <a:ea typeface="Helvetica Light"/>
          <a:cs typeface="Helvetica Light"/>
        </a:defRPr>
      </a:lvl4pPr>
      <a:lvl5pPr marL="2057400" indent="-228600" algn="l" defTabSz="457200" rtl="0" fontAlgn="base">
        <a:spcBef>
          <a:spcPct val="20000"/>
        </a:spcBef>
        <a:spcAft>
          <a:spcPts val="600"/>
        </a:spcAft>
        <a:buClr>
          <a:schemeClr val="accent1"/>
        </a:buClr>
        <a:buSzPct val="80000"/>
        <a:buFont typeface="Wingdings 3" pitchFamily="18" charset="2"/>
        <a:buChar char=""/>
        <a:defRPr sz="1200" kern="1200">
          <a:solidFill>
            <a:srgbClr val="404040"/>
          </a:solidFill>
          <a:latin typeface="+mn-lt"/>
          <a:ea typeface="Helvetica Light"/>
          <a:cs typeface="Helvetica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690" y="3251924"/>
            <a:ext cx="11778563" cy="2767876"/>
          </a:xfrm>
        </p:spPr>
        <p:txBody>
          <a:bodyPr/>
          <a:lstStyle/>
          <a:p>
            <a:pPr marL="0" indent="0" algn="ctr">
              <a:buNone/>
            </a:pPr>
            <a:r>
              <a:rPr lang="en-US" sz="2800" b="1" dirty="0" smtClean="0"/>
              <a:t>Bangladesh capital market: present scenario and future prospect </a:t>
            </a:r>
            <a:endParaRPr lang="en-US" sz="2800" b="1" dirty="0"/>
          </a:p>
        </p:txBody>
      </p:sp>
    </p:spTree>
    <p:extLst>
      <p:ext uri="{BB962C8B-B14F-4D97-AF65-F5344CB8AC3E}">
        <p14:creationId xmlns:p14="http://schemas.microsoft.com/office/powerpoint/2010/main" val="175799572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1155700" y="973138"/>
            <a:ext cx="8828088" cy="708025"/>
          </a:xfrm>
        </p:spPr>
        <p:txBody>
          <a:bodyPr/>
          <a:lstStyle/>
          <a:p>
            <a:pPr algn="ctr"/>
            <a:r>
              <a:rPr lang="en-US" dirty="0" smtClean="0"/>
              <a:t>Major challenges </a:t>
            </a:r>
          </a:p>
        </p:txBody>
      </p:sp>
      <p:sp>
        <p:nvSpPr>
          <p:cNvPr id="3" name="Content Placeholder 2"/>
          <p:cNvSpPr>
            <a:spLocks noGrp="1"/>
          </p:cNvSpPr>
          <p:nvPr>
            <p:ph idx="1"/>
          </p:nvPr>
        </p:nvSpPr>
        <p:spPr>
          <a:xfrm>
            <a:off x="311259" y="2554014"/>
            <a:ext cx="11653521" cy="3100552"/>
          </a:xfrm>
        </p:spPr>
        <p:txBody>
          <a:bodyPr rtlCol="0">
            <a:noAutofit/>
          </a:bodyPr>
          <a:lstStyle/>
          <a:p>
            <a:pPr algn="just"/>
            <a:r>
              <a:rPr lang="en-US" sz="1600" dirty="0" smtClean="0">
                <a:latin typeface="Times New Roman"/>
                <a:cs typeface="Times New Roman"/>
              </a:rPr>
              <a:t>Bangladesh’s corporate finance structure is not market driven rather it is dependent on bank-based solutions. </a:t>
            </a:r>
          </a:p>
          <a:p>
            <a:pPr algn="just"/>
            <a:r>
              <a:rPr lang="en-US" sz="1600" dirty="0" smtClean="0">
                <a:latin typeface="Times New Roman"/>
                <a:cs typeface="Times New Roman"/>
              </a:rPr>
              <a:t>Listed companies enjoy tax benefits in Bangladesh. Corporate tax rate for publicly listed companies is 25%, whereas 35% is the tax rate applicable for non-publicly traded firms.</a:t>
            </a:r>
          </a:p>
          <a:p>
            <a:pPr algn="just"/>
            <a:r>
              <a:rPr lang="en-US" sz="1600" dirty="0" smtClean="0">
                <a:latin typeface="Times New Roman"/>
                <a:cs typeface="Times New Roman"/>
              </a:rPr>
              <a:t>If any non-publicly traded company transfers minimum of 20% shares of its paid-up capital through IPO it would get 10% rebate on total tax in the year transfer. </a:t>
            </a:r>
          </a:p>
          <a:p>
            <a:pPr algn="just"/>
            <a:r>
              <a:rPr lang="en-US" sz="1600" dirty="0" smtClean="0">
                <a:latin typeface="Times New Roman"/>
                <a:cs typeface="Times New Roman"/>
              </a:rPr>
              <a:t>Still IPO is not the most popular financing mode to the entrepreneurs; entrepreneurs prefer the formal banking channel to finance their BMRE projects. Across time, IPO’s contribution in the formal financing channel is less than 1%. </a:t>
            </a:r>
          </a:p>
          <a:p>
            <a:pPr algn="just"/>
            <a:r>
              <a:rPr lang="en-US" sz="1600" dirty="0" smtClean="0">
                <a:latin typeface="Times New Roman"/>
                <a:cs typeface="Times New Roman"/>
              </a:rPr>
              <a:t>Entrepreneur’s lack of interest in the primary market driven financing can be attributed to the fear of equity dilution and adherence to excessive rules and regulation. </a:t>
            </a:r>
            <a:endParaRPr lang="en-US" sz="1600" dirty="0">
              <a:solidFill>
                <a:schemeClr val="bg1">
                  <a:lumMod val="75000"/>
                  <a:lumOff val="25000"/>
                </a:schemeClr>
              </a:solidFill>
              <a:latin typeface="Times New Roman"/>
              <a:ea typeface="+mn-ea"/>
              <a:cs typeface="Times New Roman"/>
            </a:endParaRPr>
          </a:p>
        </p:txBody>
      </p:sp>
    </p:spTree>
    <p:extLst>
      <p:ext uri="{BB962C8B-B14F-4D97-AF65-F5344CB8AC3E}">
        <p14:creationId xmlns:p14="http://schemas.microsoft.com/office/powerpoint/2010/main" val="264588900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1155700" y="973138"/>
            <a:ext cx="8828088" cy="708025"/>
          </a:xfrm>
        </p:spPr>
        <p:txBody>
          <a:bodyPr/>
          <a:lstStyle/>
          <a:p>
            <a:pPr algn="ctr"/>
            <a:r>
              <a:rPr lang="en-US" dirty="0" smtClean="0"/>
              <a:t>Major challenges – continued </a:t>
            </a:r>
          </a:p>
        </p:txBody>
      </p:sp>
      <p:sp>
        <p:nvSpPr>
          <p:cNvPr id="3" name="Content Placeholder 2"/>
          <p:cNvSpPr>
            <a:spLocks noGrp="1"/>
          </p:cNvSpPr>
          <p:nvPr>
            <p:ph idx="1"/>
          </p:nvPr>
        </p:nvSpPr>
        <p:spPr>
          <a:xfrm>
            <a:off x="209335" y="2721566"/>
            <a:ext cx="11982665" cy="2791351"/>
          </a:xfrm>
        </p:spPr>
        <p:txBody>
          <a:bodyPr rtlCol="0">
            <a:noAutofit/>
          </a:bodyPr>
          <a:lstStyle/>
          <a:p>
            <a:pPr algn="just"/>
            <a:r>
              <a:rPr lang="en-US" sz="2000" dirty="0" smtClean="0">
                <a:latin typeface="Times New Roman"/>
                <a:cs typeface="Times New Roman"/>
              </a:rPr>
              <a:t>Across the world, pension funds, hedge funds and insurance companies constitute the most vibrant group of institutional investors. In our country, we do not have any pension fund or hedge fund vesting in different asset classes. </a:t>
            </a:r>
          </a:p>
          <a:p>
            <a:pPr algn="just"/>
            <a:r>
              <a:rPr lang="en-US" sz="2000" dirty="0" smtClean="0">
                <a:latin typeface="Times New Roman"/>
                <a:cs typeface="Times New Roman"/>
              </a:rPr>
              <a:t>Bonds constitute 65%-70% of insurance companies’ investment portfolio. But in Bangladesh, we do not have an active bond market. </a:t>
            </a:r>
          </a:p>
          <a:p>
            <a:pPr algn="just"/>
            <a:r>
              <a:rPr lang="en-US" sz="2000" dirty="0" smtClean="0">
                <a:latin typeface="Times New Roman"/>
                <a:cs typeface="Times New Roman"/>
              </a:rPr>
              <a:t>There is no active secondary market for treasury securities; benchmark yield curve is non-existent in Bangladesh. Corporate bond market is of marginal size. </a:t>
            </a:r>
          </a:p>
        </p:txBody>
      </p:sp>
    </p:spTree>
    <p:extLst>
      <p:ext uri="{BB962C8B-B14F-4D97-AF65-F5344CB8AC3E}">
        <p14:creationId xmlns:p14="http://schemas.microsoft.com/office/powerpoint/2010/main" val="319264713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1155700" y="973138"/>
            <a:ext cx="8828088" cy="708025"/>
          </a:xfrm>
        </p:spPr>
        <p:txBody>
          <a:bodyPr/>
          <a:lstStyle/>
          <a:p>
            <a:pPr algn="ctr"/>
            <a:r>
              <a:rPr lang="en-US" dirty="0" smtClean="0"/>
              <a:t>Major challenges – continued </a:t>
            </a:r>
          </a:p>
        </p:txBody>
      </p:sp>
      <p:sp>
        <p:nvSpPr>
          <p:cNvPr id="3" name="Content Placeholder 2"/>
          <p:cNvSpPr>
            <a:spLocks noGrp="1"/>
          </p:cNvSpPr>
          <p:nvPr>
            <p:ph idx="1"/>
          </p:nvPr>
        </p:nvSpPr>
        <p:spPr>
          <a:xfrm>
            <a:off x="311259" y="2385848"/>
            <a:ext cx="11653521" cy="3268718"/>
          </a:xfrm>
        </p:spPr>
        <p:txBody>
          <a:bodyPr rtlCol="0">
            <a:noAutofit/>
          </a:bodyPr>
          <a:lstStyle/>
          <a:p>
            <a:pPr algn="just"/>
            <a:r>
              <a:rPr lang="en-US" sz="2000" dirty="0" smtClean="0">
                <a:latin typeface="Times New Roman"/>
                <a:cs typeface="Times New Roman"/>
              </a:rPr>
              <a:t>Concurrent corporate governance regulations focus more on independent director inclusion and internal auditing process. But risk management, minority interest protection, compensation scheme of directors – these issues should also be incorporated. So, the current practices do not correlate with Cadbury commission’s (1992) guideline. </a:t>
            </a:r>
          </a:p>
          <a:p>
            <a:pPr algn="just"/>
            <a:r>
              <a:rPr lang="en-US" sz="2000" dirty="0" smtClean="0">
                <a:latin typeface="Times New Roman"/>
                <a:cs typeface="Times New Roman"/>
              </a:rPr>
              <a:t>Auditors are allowed to offer other revenue-generating services (like tax consultancy) to the firm it has audited. So, it does not correlate with Sarbanes-Oxley act’s (2002) premise. </a:t>
            </a:r>
            <a:endParaRPr lang="en-US" sz="2000" dirty="0">
              <a:solidFill>
                <a:schemeClr val="bg1">
                  <a:lumMod val="75000"/>
                  <a:lumOff val="25000"/>
                </a:schemeClr>
              </a:solidFill>
              <a:latin typeface="Times New Roman"/>
              <a:ea typeface="+mn-ea"/>
              <a:cs typeface="Times New Roman"/>
            </a:endParaRPr>
          </a:p>
        </p:txBody>
      </p:sp>
    </p:spTree>
    <p:extLst>
      <p:ext uri="{BB962C8B-B14F-4D97-AF65-F5344CB8AC3E}">
        <p14:creationId xmlns:p14="http://schemas.microsoft.com/office/powerpoint/2010/main" val="252060053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1155699" y="973138"/>
            <a:ext cx="9701001" cy="708025"/>
          </a:xfrm>
        </p:spPr>
        <p:txBody>
          <a:bodyPr/>
          <a:lstStyle/>
          <a:p>
            <a:pPr algn="ctr"/>
            <a:r>
              <a:rPr lang="en-US" dirty="0" smtClean="0"/>
              <a:t>Future prospects  </a:t>
            </a:r>
          </a:p>
        </p:txBody>
      </p:sp>
      <p:sp>
        <p:nvSpPr>
          <p:cNvPr id="3" name="Content Placeholder 2"/>
          <p:cNvSpPr>
            <a:spLocks noGrp="1"/>
          </p:cNvSpPr>
          <p:nvPr>
            <p:ph idx="1"/>
          </p:nvPr>
        </p:nvSpPr>
        <p:spPr>
          <a:xfrm>
            <a:off x="371021" y="2268758"/>
            <a:ext cx="11587305" cy="3751042"/>
          </a:xfrm>
        </p:spPr>
        <p:txBody>
          <a:bodyPr rtlCol="0">
            <a:normAutofit/>
          </a:bodyPr>
          <a:lstStyle/>
          <a:p>
            <a:pPr algn="just"/>
            <a:r>
              <a:rPr lang="en-US" sz="2000" dirty="0" smtClean="0"/>
              <a:t>Derivative market – Should be focusing on the risk management strategies; futures for agricultural commodities, swaps for cash flow hedging, protective puts for equity investors. </a:t>
            </a:r>
          </a:p>
          <a:p>
            <a:pPr algn="just"/>
            <a:r>
              <a:rPr lang="en-US" sz="2000" dirty="0" smtClean="0"/>
              <a:t>ABS market – provides liquidity to financial institutions on long-term assets. </a:t>
            </a:r>
            <a:endParaRPr lang="en-US" sz="2000" dirty="0"/>
          </a:p>
          <a:p>
            <a:pPr algn="just"/>
            <a:r>
              <a:rPr lang="en-US" sz="2000" dirty="0" smtClean="0"/>
              <a:t>EFT and index fund – Suitable to passive portfolio managers. </a:t>
            </a:r>
            <a:endParaRPr lang="en-US" sz="2000" dirty="0"/>
          </a:p>
          <a:p>
            <a:pPr algn="just"/>
            <a:r>
              <a:rPr lang="en-US" sz="2000" dirty="0" smtClean="0"/>
              <a:t>Venture capital and private equity – injects  necessary equity in the relatively new business model of firms with weak asset base. </a:t>
            </a:r>
            <a:endParaRPr lang="en-US" sz="2000" dirty="0"/>
          </a:p>
          <a:p>
            <a:pPr algn="just"/>
            <a:r>
              <a:rPr lang="en-US" sz="2000" dirty="0" smtClean="0"/>
              <a:t>REIT – provides investors with extreme liquid stake in real estate </a:t>
            </a:r>
            <a:endParaRPr lang="en-US" sz="2000" dirty="0"/>
          </a:p>
        </p:txBody>
      </p:sp>
    </p:spTree>
    <p:extLst>
      <p:ext uri="{BB962C8B-B14F-4D97-AF65-F5344CB8AC3E}">
        <p14:creationId xmlns:p14="http://schemas.microsoft.com/office/powerpoint/2010/main" val="130686841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5255" y="3084443"/>
            <a:ext cx="8827958" cy="2935357"/>
          </a:xfrm>
        </p:spPr>
        <p:txBody>
          <a:bodyPr/>
          <a:lstStyle/>
          <a:p>
            <a:pPr marL="0" indent="0" algn="ctr">
              <a:buNone/>
            </a:pPr>
            <a:r>
              <a:rPr lang="en-US" sz="3200" b="1" dirty="0" smtClean="0"/>
              <a:t>Thank You </a:t>
            </a:r>
            <a:endParaRPr lang="en-US" sz="3200" b="1" dirty="0"/>
          </a:p>
        </p:txBody>
      </p:sp>
    </p:spTree>
    <p:extLst>
      <p:ext uri="{BB962C8B-B14F-4D97-AF65-F5344CB8AC3E}">
        <p14:creationId xmlns:p14="http://schemas.microsoft.com/office/powerpoint/2010/main" val="124095642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1155700" y="973138"/>
            <a:ext cx="8828088" cy="708025"/>
          </a:xfrm>
        </p:spPr>
        <p:txBody>
          <a:bodyPr/>
          <a:lstStyle/>
          <a:p>
            <a:pPr algn="ctr"/>
            <a:r>
              <a:rPr lang="en-US" dirty="0" smtClean="0"/>
              <a:t>Features of good capital market </a:t>
            </a:r>
          </a:p>
        </p:txBody>
      </p:sp>
      <p:sp>
        <p:nvSpPr>
          <p:cNvPr id="3" name="Content Placeholder 2"/>
          <p:cNvSpPr>
            <a:spLocks noGrp="1"/>
          </p:cNvSpPr>
          <p:nvPr>
            <p:ph idx="1"/>
          </p:nvPr>
        </p:nvSpPr>
        <p:spPr>
          <a:xfrm>
            <a:off x="640079" y="1979886"/>
            <a:ext cx="11312251" cy="4582375"/>
          </a:xfrm>
        </p:spPr>
        <p:txBody>
          <a:bodyPr rtlCol="0">
            <a:normAutofit/>
          </a:bodyPr>
          <a:lstStyle/>
          <a:p>
            <a:pPr algn="just">
              <a:buFont typeface="Wingdings 3" charset="2"/>
              <a:buChar char=""/>
            </a:pPr>
            <a:endParaRPr lang="en-US" sz="2000" dirty="0" smtClean="0"/>
          </a:p>
          <a:p>
            <a:pPr algn="just"/>
            <a:r>
              <a:rPr lang="en-US" sz="2000" dirty="0" smtClean="0"/>
              <a:t>Market participant’s financing, investment and risk management needs are often unique. In a good capital market, this demand and supply gap will eventually be narrowed down. </a:t>
            </a:r>
          </a:p>
          <a:p>
            <a:pPr algn="just"/>
            <a:r>
              <a:rPr lang="en-US" sz="2000" dirty="0" smtClean="0"/>
              <a:t>Information symmetry is another key aspect. A good capital market should be efficient in weak-form, semi-strong and strong form. </a:t>
            </a:r>
          </a:p>
          <a:p>
            <a:pPr algn="just"/>
            <a:r>
              <a:rPr lang="en-US" sz="2000" dirty="0" smtClean="0"/>
              <a:t>A good capital market ensures appropriate price discovery mechanism for the issued securities. </a:t>
            </a:r>
          </a:p>
          <a:p>
            <a:pPr algn="just"/>
            <a:r>
              <a:rPr lang="en-US" sz="2000" dirty="0" smtClean="0"/>
              <a:t>Transaction costs – both explicit and implicit costs should drop over time. </a:t>
            </a:r>
          </a:p>
          <a:p>
            <a:pPr algn="just"/>
            <a:r>
              <a:rPr lang="en-US" sz="2000" dirty="0"/>
              <a:t>A good capital market ensures </a:t>
            </a:r>
            <a:r>
              <a:rPr lang="en-US" sz="2000" dirty="0" smtClean="0"/>
              <a:t>price continuity</a:t>
            </a:r>
            <a:r>
              <a:rPr lang="en-US" sz="2000" dirty="0"/>
              <a:t> </a:t>
            </a:r>
            <a:r>
              <a:rPr lang="en-US" sz="2000" dirty="0" smtClean="0"/>
              <a:t>for listed security. </a:t>
            </a:r>
          </a:p>
          <a:p>
            <a:pPr marL="0" indent="0" algn="just">
              <a:buNone/>
            </a:pPr>
            <a:endParaRPr lang="en-US" sz="2000" dirty="0" smtClean="0"/>
          </a:p>
          <a:p>
            <a:pPr algn="just"/>
            <a:endParaRPr lang="en-US" sz="2000" dirty="0" smtClean="0"/>
          </a:p>
          <a:p>
            <a:pPr algn="just"/>
            <a:endParaRPr lang="en-US" sz="2000" dirty="0" smtClean="0"/>
          </a:p>
          <a:p>
            <a:pPr algn="just"/>
            <a:endParaRPr lang="en-US" sz="2000" dirty="0"/>
          </a:p>
          <a:p>
            <a:pPr marL="0" indent="0">
              <a:buNone/>
            </a:pPr>
            <a:endParaRPr lang="en-US" sz="2000" dirty="0">
              <a:solidFill>
                <a:schemeClr val="bg1">
                  <a:lumMod val="75000"/>
                  <a:lumOff val="25000"/>
                </a:schemeClr>
              </a:solidFill>
              <a:ea typeface="+mn-ea"/>
            </a:endParaRPr>
          </a:p>
        </p:txBody>
      </p:sp>
    </p:spTree>
    <p:extLst>
      <p:ext uri="{BB962C8B-B14F-4D97-AF65-F5344CB8AC3E}">
        <p14:creationId xmlns:p14="http://schemas.microsoft.com/office/powerpoint/2010/main" val="151202884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1155700" y="983717"/>
            <a:ext cx="9676100" cy="659962"/>
          </a:xfrm>
        </p:spPr>
        <p:txBody>
          <a:bodyPr/>
          <a:lstStyle/>
          <a:p>
            <a:pPr algn="ctr"/>
            <a:r>
              <a:rPr lang="en-US" sz="2400" dirty="0" smtClean="0"/>
              <a:t>Informational efficiency level of Bangladesh capital market </a:t>
            </a:r>
          </a:p>
        </p:txBody>
      </p:sp>
      <p:sp>
        <p:nvSpPr>
          <p:cNvPr id="3" name="Content Placeholder 2"/>
          <p:cNvSpPr>
            <a:spLocks noGrp="1"/>
          </p:cNvSpPr>
          <p:nvPr>
            <p:ph idx="1"/>
          </p:nvPr>
        </p:nvSpPr>
        <p:spPr>
          <a:xfrm>
            <a:off x="234662" y="2727012"/>
            <a:ext cx="11788244" cy="2776822"/>
          </a:xfrm>
        </p:spPr>
        <p:txBody>
          <a:bodyPr rtlCol="0">
            <a:noAutofit/>
          </a:bodyPr>
          <a:lstStyle/>
          <a:p>
            <a:pPr algn="just"/>
            <a:r>
              <a:rPr lang="en-US" sz="2000" dirty="0" smtClean="0">
                <a:solidFill>
                  <a:schemeClr val="bg1">
                    <a:lumMod val="75000"/>
                    <a:lumOff val="25000"/>
                  </a:schemeClr>
                </a:solidFill>
                <a:ea typeface="+mn-ea"/>
              </a:rPr>
              <a:t>Price of individual security and the index have autocorrelation components.</a:t>
            </a:r>
          </a:p>
          <a:p>
            <a:pPr algn="just"/>
            <a:r>
              <a:rPr lang="en-US" sz="2000" dirty="0">
                <a:solidFill>
                  <a:schemeClr val="bg1">
                    <a:lumMod val="75000"/>
                    <a:lumOff val="25000"/>
                  </a:schemeClr>
                </a:solidFill>
                <a:ea typeface="+mn-ea"/>
              </a:rPr>
              <a:t>I</a:t>
            </a:r>
            <a:r>
              <a:rPr lang="en-US" sz="2000" dirty="0" smtClean="0">
                <a:solidFill>
                  <a:schemeClr val="bg1">
                    <a:lumMod val="75000"/>
                    <a:lumOff val="25000"/>
                  </a:schemeClr>
                </a:solidFill>
                <a:ea typeface="+mn-ea"/>
              </a:rPr>
              <a:t>nvestors often fail to adjust past price and volume information promptly. </a:t>
            </a:r>
          </a:p>
          <a:p>
            <a:pPr algn="just"/>
            <a:r>
              <a:rPr lang="en-US" sz="2000" dirty="0" smtClean="0">
                <a:solidFill>
                  <a:schemeClr val="bg1">
                    <a:lumMod val="75000"/>
                    <a:lumOff val="25000"/>
                  </a:schemeClr>
                </a:solidFill>
                <a:ea typeface="+mn-ea"/>
              </a:rPr>
              <a:t>On the brighter side, real-time market information can be accessed from anywhere across the globe.</a:t>
            </a:r>
          </a:p>
          <a:p>
            <a:pPr algn="just"/>
            <a:r>
              <a:rPr lang="en-US" sz="2000" dirty="0" smtClean="0">
                <a:solidFill>
                  <a:schemeClr val="bg1">
                    <a:lumMod val="75000"/>
                    <a:lumOff val="25000"/>
                  </a:schemeClr>
                </a:solidFill>
                <a:ea typeface="+mn-ea"/>
              </a:rPr>
              <a:t>So, weak-form inefficiency is not due to any regulatory mismanagement, rather investors are bad-Bayesian. </a:t>
            </a:r>
          </a:p>
          <a:p>
            <a:pPr algn="just"/>
            <a:endParaRPr lang="en-US" sz="2400" dirty="0" smtClean="0">
              <a:solidFill>
                <a:schemeClr val="bg1">
                  <a:lumMod val="75000"/>
                  <a:lumOff val="25000"/>
                </a:schemeClr>
              </a:solidFill>
              <a:ea typeface="+mn-ea"/>
            </a:endParaRPr>
          </a:p>
          <a:p>
            <a:pPr marL="0" indent="0" algn="just">
              <a:buNone/>
            </a:pPr>
            <a:endParaRPr lang="en-US" sz="2400" dirty="0">
              <a:solidFill>
                <a:schemeClr val="bg1">
                  <a:lumMod val="75000"/>
                  <a:lumOff val="25000"/>
                </a:schemeClr>
              </a:solidFill>
              <a:ea typeface="+mn-ea"/>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a:xfrm>
            <a:off x="547815" y="973138"/>
            <a:ext cx="11317363" cy="708025"/>
          </a:xfrm>
        </p:spPr>
        <p:txBody>
          <a:bodyPr/>
          <a:lstStyle/>
          <a:p>
            <a:pPr algn="ctr"/>
            <a:r>
              <a:rPr lang="en-US" sz="2400" dirty="0"/>
              <a:t>Informational efficiency level of Bangladesh capital </a:t>
            </a:r>
            <a:r>
              <a:rPr lang="en-US" sz="2400" dirty="0" smtClean="0"/>
              <a:t>market -  continued </a:t>
            </a:r>
          </a:p>
        </p:txBody>
      </p:sp>
      <p:sp>
        <p:nvSpPr>
          <p:cNvPr id="3" name="Content Placeholder 2"/>
          <p:cNvSpPr>
            <a:spLocks noGrp="1"/>
          </p:cNvSpPr>
          <p:nvPr>
            <p:ph idx="1"/>
          </p:nvPr>
        </p:nvSpPr>
        <p:spPr>
          <a:xfrm>
            <a:off x="784372" y="2614942"/>
            <a:ext cx="10993654" cy="3088125"/>
          </a:xfrm>
        </p:spPr>
        <p:txBody>
          <a:bodyPr rtlCol="0">
            <a:normAutofit fontScale="92500" lnSpcReduction="10000"/>
          </a:bodyPr>
          <a:lstStyle/>
          <a:p>
            <a:pPr marL="0" indent="0" algn="just">
              <a:buNone/>
            </a:pPr>
            <a:endParaRPr lang="en-US" sz="2000" dirty="0" smtClean="0"/>
          </a:p>
          <a:p>
            <a:pPr algn="just"/>
            <a:r>
              <a:rPr lang="en-US" sz="2000" dirty="0" smtClean="0"/>
              <a:t>Dissemination of any price-sensitive information should be unbiased and simultaneous for all kind of market participants. </a:t>
            </a:r>
          </a:p>
          <a:p>
            <a:pPr algn="just"/>
            <a:r>
              <a:rPr lang="en-US" sz="2000" dirty="0" smtClean="0"/>
              <a:t>In Bangladesh, price sensitive information has to be disseminated within 30 minutes to BSEC and stock exchanges. </a:t>
            </a:r>
          </a:p>
          <a:p>
            <a:pPr algn="just"/>
            <a:r>
              <a:rPr lang="en-US" sz="2000" dirty="0" smtClean="0"/>
              <a:t>For communicating with the relevant stakeholders one Bengali newspaper, one English newspaper and one online newspaper and stock exchanges’ news monitor is used. </a:t>
            </a:r>
          </a:p>
          <a:p>
            <a:pPr algn="just"/>
            <a:r>
              <a:rPr lang="en-US" sz="2000" dirty="0" smtClean="0"/>
              <a:t>So, our capital market should be able to react to any </a:t>
            </a:r>
            <a:r>
              <a:rPr lang="en-US" sz="2000" dirty="0"/>
              <a:t>price-sensitive information </a:t>
            </a:r>
            <a:r>
              <a:rPr lang="en-US" sz="2000" dirty="0" smtClean="0"/>
              <a:t>on an </a:t>
            </a:r>
            <a:r>
              <a:rPr lang="en-US" sz="2000" dirty="0"/>
              <a:t>unbiased and </a:t>
            </a:r>
            <a:r>
              <a:rPr lang="en-US" sz="2000" dirty="0" smtClean="0"/>
              <a:t>simultaneous basis. </a:t>
            </a:r>
          </a:p>
          <a:p>
            <a:pPr algn="just"/>
            <a:endParaRPr lang="en-US" sz="2000" dirty="0" smtClean="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7020" y="973669"/>
            <a:ext cx="10757097" cy="706964"/>
          </a:xfrm>
        </p:spPr>
        <p:txBody>
          <a:bodyPr/>
          <a:lstStyle/>
          <a:p>
            <a:pPr algn="ctr"/>
            <a:r>
              <a:rPr lang="en-US" sz="2400" dirty="0"/>
              <a:t>Informational efficiency level of Bangladesh capital </a:t>
            </a:r>
            <a:r>
              <a:rPr lang="en-US" sz="2400" dirty="0" smtClean="0"/>
              <a:t>market - continued </a:t>
            </a:r>
            <a:endParaRPr lang="en-US" sz="2400" dirty="0"/>
          </a:p>
        </p:txBody>
      </p:sp>
      <p:sp>
        <p:nvSpPr>
          <p:cNvPr id="3" name="Content Placeholder 2"/>
          <p:cNvSpPr>
            <a:spLocks noGrp="1"/>
          </p:cNvSpPr>
          <p:nvPr>
            <p:ph idx="1"/>
          </p:nvPr>
        </p:nvSpPr>
        <p:spPr>
          <a:xfrm>
            <a:off x="731589" y="2465518"/>
            <a:ext cx="11001441" cy="3554282"/>
          </a:xfrm>
        </p:spPr>
        <p:txBody>
          <a:bodyPr/>
          <a:lstStyle/>
          <a:p>
            <a:pPr algn="just"/>
            <a:r>
              <a:rPr lang="en-US" sz="2000" dirty="0" smtClean="0"/>
              <a:t>As per the existing regulation, company’s director, major shareholder, managing agent, banker, auditor, advisor, employee all fits into the definition of an insider. </a:t>
            </a:r>
          </a:p>
          <a:p>
            <a:pPr algn="just"/>
            <a:r>
              <a:rPr lang="en-US" sz="2000" dirty="0" smtClean="0"/>
              <a:t>Insiders are generally neither allowed to reveal price-sensitive information nor trade on the basis of these information (exceptions are allowed). Insider trading may result in suspension of license or even monetary penalty. </a:t>
            </a:r>
          </a:p>
          <a:p>
            <a:pPr algn="just"/>
            <a:r>
              <a:rPr lang="en-US" sz="2000" dirty="0" smtClean="0"/>
              <a:t>So, there is a strong legal framework against insider trading. </a:t>
            </a:r>
          </a:p>
          <a:p>
            <a:pPr algn="just"/>
            <a:endParaRPr lang="en-US" dirty="0"/>
          </a:p>
        </p:txBody>
      </p:sp>
    </p:spTree>
    <p:extLst>
      <p:ext uri="{BB962C8B-B14F-4D97-AF65-F5344CB8AC3E}">
        <p14:creationId xmlns:p14="http://schemas.microsoft.com/office/powerpoint/2010/main" val="299878210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5255" y="884100"/>
            <a:ext cx="9576942" cy="796533"/>
          </a:xfrm>
        </p:spPr>
        <p:txBody>
          <a:bodyPr/>
          <a:lstStyle/>
          <a:p>
            <a:pPr algn="ctr"/>
            <a:r>
              <a:rPr lang="en-US" sz="3200" dirty="0" smtClean="0"/>
              <a:t>Transaction cost </a:t>
            </a:r>
            <a:endParaRPr lang="en-US" sz="3200" dirty="0"/>
          </a:p>
        </p:txBody>
      </p:sp>
      <p:sp>
        <p:nvSpPr>
          <p:cNvPr id="3" name="Content Placeholder 2"/>
          <p:cNvSpPr>
            <a:spLocks noGrp="1"/>
          </p:cNvSpPr>
          <p:nvPr>
            <p:ph idx="1"/>
          </p:nvPr>
        </p:nvSpPr>
        <p:spPr>
          <a:xfrm>
            <a:off x="731589" y="2428162"/>
            <a:ext cx="11001441" cy="3860154"/>
          </a:xfrm>
        </p:spPr>
        <p:txBody>
          <a:bodyPr/>
          <a:lstStyle/>
          <a:p>
            <a:pPr algn="just"/>
            <a:r>
              <a:rPr lang="en-US" dirty="0" smtClean="0"/>
              <a:t>The tick size is .10 taka. It is a very reasonable cost, </a:t>
            </a:r>
            <a:r>
              <a:rPr lang="en-US" dirty="0"/>
              <a:t>e</a:t>
            </a:r>
            <a:r>
              <a:rPr lang="en-US" dirty="0" smtClean="0"/>
              <a:t>ven if we compare that with NYSE, where decimal pricing works. </a:t>
            </a:r>
          </a:p>
          <a:p>
            <a:pPr algn="just"/>
            <a:r>
              <a:rPr lang="en-US" dirty="0" smtClean="0"/>
              <a:t>Official brokerage commission across the top brokerage houses is within .40 taka - .50 taka (out of 100 taka transaction) range over the years. On a real income basis, it is dripping over the years.  </a:t>
            </a:r>
          </a:p>
          <a:p>
            <a:pPr algn="just"/>
            <a:r>
              <a:rPr lang="en-US" dirty="0" smtClean="0"/>
              <a:t>Issue management fee (1% and 2% of the offer amount in case of fixed price method and  book building method respectively) and underwriting fee (maximum 1% of the underwritten portion) are also reasonable under the international standards. </a:t>
            </a:r>
          </a:p>
          <a:p>
            <a:pPr algn="just"/>
            <a:r>
              <a:rPr lang="en-US" dirty="0" smtClean="0"/>
              <a:t>The trade settlement process is brisk now and CDBL’s performance has been very reliable. </a:t>
            </a:r>
          </a:p>
          <a:p>
            <a:pPr algn="just"/>
            <a:r>
              <a:rPr lang="en-US" dirty="0" smtClean="0"/>
              <a:t>But transaction costs do entail implicit trading costs, delay cost, missed trade opportunity costs as well. </a:t>
            </a:r>
          </a:p>
          <a:p>
            <a:pPr algn="just"/>
            <a:endParaRPr lang="en-US" dirty="0"/>
          </a:p>
        </p:txBody>
      </p:sp>
    </p:spTree>
    <p:extLst>
      <p:ext uri="{BB962C8B-B14F-4D97-AF65-F5344CB8AC3E}">
        <p14:creationId xmlns:p14="http://schemas.microsoft.com/office/powerpoint/2010/main" val="122309178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697219" y="973138"/>
            <a:ext cx="11018555" cy="708025"/>
          </a:xfrm>
        </p:spPr>
        <p:txBody>
          <a:bodyPr/>
          <a:lstStyle/>
          <a:p>
            <a:pPr algn="ctr"/>
            <a:r>
              <a:rPr lang="en-US" dirty="0" smtClean="0"/>
              <a:t>Price discovery </a:t>
            </a:r>
          </a:p>
        </p:txBody>
      </p:sp>
      <p:sp>
        <p:nvSpPr>
          <p:cNvPr id="3" name="Content Placeholder 2"/>
          <p:cNvSpPr>
            <a:spLocks noGrp="1"/>
          </p:cNvSpPr>
          <p:nvPr>
            <p:ph idx="1"/>
          </p:nvPr>
        </p:nvSpPr>
        <p:spPr>
          <a:xfrm>
            <a:off x="361061" y="2390805"/>
            <a:ext cx="11603720" cy="3100576"/>
          </a:xfrm>
        </p:spPr>
        <p:txBody>
          <a:bodyPr>
            <a:normAutofit/>
          </a:bodyPr>
          <a:lstStyle/>
          <a:p>
            <a:pPr algn="just"/>
            <a:r>
              <a:rPr lang="en-US" smtClean="0"/>
              <a:t>Disclosure </a:t>
            </a:r>
            <a:r>
              <a:rPr lang="en-US" dirty="0" smtClean="0"/>
              <a:t>requirement under the prospectus/ red-herring prospectus/ information memorandum is detailed and very informative. </a:t>
            </a:r>
          </a:p>
          <a:p>
            <a:pPr algn="just"/>
            <a:r>
              <a:rPr lang="en-US" dirty="0" smtClean="0"/>
              <a:t>Cut-off price determination process is flexible and integrated. </a:t>
            </a:r>
          </a:p>
          <a:p>
            <a:pPr algn="just"/>
            <a:r>
              <a:rPr lang="en-US" dirty="0" smtClean="0"/>
              <a:t>35% of the undersubscribed amount in an IPO will be underwritten by the investment banker through firm commitment. </a:t>
            </a:r>
          </a:p>
          <a:p>
            <a:pPr algn="just"/>
            <a:r>
              <a:rPr lang="en-US" dirty="0" smtClean="0"/>
              <a:t>If under</a:t>
            </a:r>
            <a:r>
              <a:rPr lang="en-US" dirty="0"/>
              <a:t>-subscription in any of categories </a:t>
            </a:r>
            <a:r>
              <a:rPr lang="en-US" dirty="0" smtClean="0"/>
              <a:t>is above </a:t>
            </a:r>
            <a:r>
              <a:rPr lang="en-US" dirty="0"/>
              <a:t>35%, </a:t>
            </a:r>
            <a:r>
              <a:rPr lang="en-US" dirty="0" smtClean="0"/>
              <a:t>the </a:t>
            </a:r>
            <a:r>
              <a:rPr lang="en-US" dirty="0"/>
              <a:t>initial public offer shall be considered as cancelled. </a:t>
            </a:r>
            <a:endParaRPr lang="en-US" dirty="0" smtClean="0"/>
          </a:p>
          <a:p>
            <a:pPr algn="just"/>
            <a:r>
              <a:rPr lang="en-US" dirty="0" smtClean="0"/>
              <a:t>The legal framework allows ample opportunity for price discovery in an IPO. </a:t>
            </a:r>
          </a:p>
          <a:p>
            <a:pPr algn="just"/>
            <a:endParaRPr lang="en-US" dirty="0" smtClean="0"/>
          </a:p>
          <a:p>
            <a:pPr algn="just"/>
            <a:endParaRPr lang="en-US" sz="2000" dirty="0" smtClean="0"/>
          </a:p>
          <a:p>
            <a:pPr algn="just"/>
            <a:endParaRPr lang="en-US" sz="2000" dirty="0" smtClean="0"/>
          </a:p>
          <a:p>
            <a:endParaRPr lang="en-US" sz="2000" dirty="0" smtClean="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697219" y="973138"/>
            <a:ext cx="11018555" cy="708025"/>
          </a:xfrm>
        </p:spPr>
        <p:txBody>
          <a:bodyPr/>
          <a:lstStyle/>
          <a:p>
            <a:pPr algn="ctr"/>
            <a:r>
              <a:rPr lang="en-US" dirty="0" smtClean="0"/>
              <a:t>Price discovery – continued  </a:t>
            </a:r>
          </a:p>
        </p:txBody>
      </p:sp>
      <p:sp>
        <p:nvSpPr>
          <p:cNvPr id="3" name="Content Placeholder 2"/>
          <p:cNvSpPr>
            <a:spLocks noGrp="1"/>
          </p:cNvSpPr>
          <p:nvPr>
            <p:ph idx="1"/>
          </p:nvPr>
        </p:nvSpPr>
        <p:spPr>
          <a:xfrm>
            <a:off x="361061" y="2590039"/>
            <a:ext cx="11603720" cy="2739464"/>
          </a:xfrm>
        </p:spPr>
        <p:txBody>
          <a:bodyPr>
            <a:normAutofit/>
          </a:bodyPr>
          <a:lstStyle/>
          <a:p>
            <a:pPr algn="just"/>
            <a:r>
              <a:rPr lang="en-US" dirty="0" smtClean="0"/>
              <a:t>Financial statement disclosure frequency is of international standard – four times (first quarter report, semi-annual report, third quarter report and audited annual report) a year. </a:t>
            </a:r>
          </a:p>
          <a:p>
            <a:pPr algn="just"/>
            <a:r>
              <a:rPr lang="en-US" dirty="0"/>
              <a:t>Financial statement disclosure </a:t>
            </a:r>
            <a:r>
              <a:rPr lang="en-US" dirty="0" smtClean="0"/>
              <a:t>quality has improved; for example the official definition of EPS  is diluted and sustainable earning. </a:t>
            </a:r>
          </a:p>
          <a:p>
            <a:pPr algn="just"/>
            <a:r>
              <a:rPr lang="en-US" dirty="0" smtClean="0"/>
              <a:t>Only an approved panel of auditors can perform auditing of listed firm’s book of accounts. </a:t>
            </a:r>
          </a:p>
          <a:p>
            <a:pPr algn="just"/>
            <a:r>
              <a:rPr lang="en-US" dirty="0" smtClean="0"/>
              <a:t>The legal framework allows ample opportunity for price discovery for the secondary market listed securities. </a:t>
            </a:r>
          </a:p>
          <a:p>
            <a:pPr algn="just"/>
            <a:endParaRPr lang="en-US" dirty="0" smtClean="0"/>
          </a:p>
          <a:p>
            <a:pPr algn="just"/>
            <a:endParaRPr lang="en-US" sz="2000" dirty="0" smtClean="0"/>
          </a:p>
          <a:p>
            <a:pPr algn="just"/>
            <a:endParaRPr lang="en-US" sz="2000" dirty="0" smtClean="0"/>
          </a:p>
          <a:p>
            <a:endParaRPr lang="en-US" sz="2000" dirty="0" smtClean="0"/>
          </a:p>
        </p:txBody>
      </p:sp>
    </p:spTree>
    <p:extLst>
      <p:ext uri="{BB962C8B-B14F-4D97-AF65-F5344CB8AC3E}">
        <p14:creationId xmlns:p14="http://schemas.microsoft.com/office/powerpoint/2010/main" val="113649045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697219" y="973138"/>
            <a:ext cx="11018555" cy="708025"/>
          </a:xfrm>
        </p:spPr>
        <p:txBody>
          <a:bodyPr/>
          <a:lstStyle/>
          <a:p>
            <a:pPr algn="ctr"/>
            <a:r>
              <a:rPr lang="en-US" dirty="0"/>
              <a:t>P</a:t>
            </a:r>
            <a:r>
              <a:rPr lang="en-US" dirty="0" smtClean="0"/>
              <a:t>rice continuity</a:t>
            </a:r>
          </a:p>
        </p:txBody>
      </p:sp>
      <p:sp>
        <p:nvSpPr>
          <p:cNvPr id="3" name="Content Placeholder 2"/>
          <p:cNvSpPr>
            <a:spLocks noGrp="1"/>
          </p:cNvSpPr>
          <p:nvPr>
            <p:ph idx="1"/>
          </p:nvPr>
        </p:nvSpPr>
        <p:spPr>
          <a:xfrm>
            <a:off x="361061" y="2390805"/>
            <a:ext cx="11603720" cy="3100576"/>
          </a:xfrm>
        </p:spPr>
        <p:txBody>
          <a:bodyPr>
            <a:normAutofit/>
          </a:bodyPr>
          <a:lstStyle/>
          <a:p>
            <a:pPr algn="just"/>
            <a:r>
              <a:rPr lang="en-US" dirty="0" smtClean="0"/>
              <a:t>There are standard upward and downward price change limits based on reference price/previous trading day’s closing price. </a:t>
            </a:r>
          </a:p>
          <a:p>
            <a:pPr algn="just"/>
            <a:r>
              <a:rPr lang="en-US" dirty="0" smtClean="0"/>
              <a:t>Circuit breaker will be applicable for IPOs from the 3</a:t>
            </a:r>
            <a:r>
              <a:rPr lang="en-US" baseline="30000" dirty="0" smtClean="0"/>
              <a:t>rd</a:t>
            </a:r>
            <a:r>
              <a:rPr lang="en-US" dirty="0" smtClean="0"/>
              <a:t> trading days. </a:t>
            </a:r>
          </a:p>
          <a:p>
            <a:pPr algn="just"/>
            <a:r>
              <a:rPr lang="en-US" dirty="0" smtClean="0"/>
              <a:t>Market making is generally done at an informal level even though there is an official market maker rule since 2000.  </a:t>
            </a:r>
          </a:p>
          <a:p>
            <a:pPr algn="just"/>
            <a:r>
              <a:rPr lang="en-US" dirty="0" smtClean="0"/>
              <a:t>Since 2009, there are 456 instances whereby different market participants (issuer, stock broker/dealer, issue manager etc.) were penalized under different capacities and 462 instances whereby different market participants were warned. </a:t>
            </a:r>
          </a:p>
          <a:p>
            <a:pPr algn="just"/>
            <a:endParaRPr lang="en-US" dirty="0" smtClean="0"/>
          </a:p>
          <a:p>
            <a:pPr algn="just"/>
            <a:endParaRPr lang="en-US" sz="2000" dirty="0" smtClean="0"/>
          </a:p>
          <a:p>
            <a:pPr algn="just"/>
            <a:endParaRPr lang="en-US" sz="2000" dirty="0" smtClean="0"/>
          </a:p>
          <a:p>
            <a:endParaRPr lang="en-US" sz="2000" dirty="0" smtClean="0"/>
          </a:p>
        </p:txBody>
      </p:sp>
    </p:spTree>
    <p:extLst>
      <p:ext uri="{BB962C8B-B14F-4D97-AF65-F5344CB8AC3E}">
        <p14:creationId xmlns:p14="http://schemas.microsoft.com/office/powerpoint/2010/main" val="1120107680"/>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Auditorium-Palette2-Staging5">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FFCB"/>
      </a:folHlink>
    </a:clrScheme>
    <a:fontScheme name="ion-Auditorium-Palette2-Staging5">
      <a:majorFont>
        <a:latin typeface="Century Gothic"/>
        <a:ea typeface=""/>
        <a:cs typeface=""/>
      </a:majorFont>
      <a:minorFont>
        <a:latin typeface="Century Gothic"/>
        <a:ea typeface=""/>
        <a:cs typeface=""/>
      </a:minorFont>
    </a:fontScheme>
    <a:fmtScheme name="ion-Auditorium-Palette2-Staging5">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 xmlns:thm15="http://schemas.microsoft.com/office/thememl/2012/main" name="Ion Boardroom" id="{FC33163D-4339-46B1-8EED-24C834239D99}" vid="{EC7F02AD-9687-440F-A9DF-FAA6F22270D7}"/>
    </a:ext>
  </a:extLst>
</a:theme>
</file>

<file path=docProps/app.xml><?xml version="1.0" encoding="utf-8"?>
<Properties xmlns="http://schemas.openxmlformats.org/officeDocument/2006/extended-properties" xmlns:vt="http://schemas.openxmlformats.org/officeDocument/2006/docPropsVTypes">
  <Template>Investment</Template>
  <TotalTime>1904</TotalTime>
  <Words>1227</Words>
  <Application>Microsoft Macintosh PowerPoint</Application>
  <PresentationFormat>Custom</PresentationFormat>
  <Paragraphs>74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Ion Boardroom</vt:lpstr>
      <vt:lpstr>PowerPoint Presentation</vt:lpstr>
      <vt:lpstr>Features of good capital market </vt:lpstr>
      <vt:lpstr>Informational efficiency level of Bangladesh capital market </vt:lpstr>
      <vt:lpstr>Informational efficiency level of Bangladesh capital market -  continued </vt:lpstr>
      <vt:lpstr>Informational efficiency level of Bangladesh capital market - continued </vt:lpstr>
      <vt:lpstr>Transaction cost </vt:lpstr>
      <vt:lpstr>Price discovery </vt:lpstr>
      <vt:lpstr>Price discovery – continued  </vt:lpstr>
      <vt:lpstr>Price continuity</vt:lpstr>
      <vt:lpstr>Major challenges </vt:lpstr>
      <vt:lpstr>Major challenges – continued </vt:lpstr>
      <vt:lpstr>Major challenges – continued </vt:lpstr>
      <vt:lpstr>Future prospects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Investment Analysis</dc:title>
  <dc:creator>Imon</dc:creator>
  <cp:lastModifiedBy>Department of Finance</cp:lastModifiedBy>
  <cp:revision>303</cp:revision>
  <dcterms:created xsi:type="dcterms:W3CDTF">2013-05-16T17:42:53Z</dcterms:created>
  <dcterms:modified xsi:type="dcterms:W3CDTF">2016-10-24T10:07:21Z</dcterms:modified>
</cp:coreProperties>
</file>