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286" r:id="rId10"/>
    <p:sldId id="332" r:id="rId11"/>
    <p:sldId id="316" r:id="rId12"/>
    <p:sldId id="336" r:id="rId13"/>
    <p:sldId id="337" r:id="rId14"/>
    <p:sldId id="280" r:id="rId15"/>
    <p:sldId id="330" r:id="rId16"/>
    <p:sldId id="334" r:id="rId17"/>
    <p:sldId id="331" r:id="rId18"/>
    <p:sldId id="335" r:id="rId19"/>
    <p:sldId id="320" r:id="rId20"/>
    <p:sldId id="290" r:id="rId21"/>
    <p:sldId id="26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38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C3CFC-073D-40D8-B255-0568D2A56B73}" type="doc">
      <dgm:prSet loTypeId="urn:microsoft.com/office/officeart/2005/8/layout/hProcess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A2018BE-50B6-48B9-9BB3-D2BBFBF7D661}">
      <dgm:prSet phldrT="[Text]"/>
      <dgm:spPr/>
      <dgm:t>
        <a:bodyPr/>
        <a:lstStyle/>
        <a:p>
          <a:endParaRPr lang="en-US" dirty="0"/>
        </a:p>
      </dgm:t>
    </dgm:pt>
    <dgm:pt modelId="{DFB512A2-B938-4FE4-BFA0-8DC0C257538E}" type="parTrans" cxnId="{B2C6840F-A994-40D4-9F80-A76D56743299}">
      <dgm:prSet/>
      <dgm:spPr/>
      <dgm:t>
        <a:bodyPr/>
        <a:lstStyle/>
        <a:p>
          <a:endParaRPr lang="en-US"/>
        </a:p>
      </dgm:t>
    </dgm:pt>
    <dgm:pt modelId="{8D78DDBC-14AD-4211-8B48-6DF497158E67}" type="sibTrans" cxnId="{B2C6840F-A994-40D4-9F80-A76D56743299}">
      <dgm:prSet/>
      <dgm:spPr/>
      <dgm:t>
        <a:bodyPr/>
        <a:lstStyle/>
        <a:p>
          <a:endParaRPr lang="en-US"/>
        </a:p>
      </dgm:t>
    </dgm:pt>
    <dgm:pt modelId="{A7F1E0A9-AE72-414A-8CEC-C517937519D7}">
      <dgm:prSet phldrT="[Text]"/>
      <dgm:spPr/>
      <dgm:t>
        <a:bodyPr/>
        <a:lstStyle/>
        <a:p>
          <a:r>
            <a:rPr lang="en-US" b="1" dirty="0" smtClean="0">
              <a:latin typeface="SutonnyOMJ" pitchFamily="2" charset="0"/>
              <a:cs typeface="SutonnyOMJ" pitchFamily="2" charset="0"/>
            </a:rPr>
            <a:t>তারল্য</a:t>
          </a:r>
          <a:endParaRPr lang="en-US" dirty="0"/>
        </a:p>
      </dgm:t>
    </dgm:pt>
    <dgm:pt modelId="{02E207BC-515E-4738-B7ED-17087B791207}" type="parTrans" cxnId="{E7AE878D-1AAB-4B7F-9CF3-3CF700C3C7CE}">
      <dgm:prSet/>
      <dgm:spPr/>
      <dgm:t>
        <a:bodyPr/>
        <a:lstStyle/>
        <a:p>
          <a:endParaRPr lang="en-US"/>
        </a:p>
      </dgm:t>
    </dgm:pt>
    <dgm:pt modelId="{BF211971-2C97-473A-AE3F-077C67D25736}" type="sibTrans" cxnId="{E7AE878D-1AAB-4B7F-9CF3-3CF700C3C7CE}">
      <dgm:prSet/>
      <dgm:spPr/>
      <dgm:t>
        <a:bodyPr/>
        <a:lstStyle/>
        <a:p>
          <a:endParaRPr lang="en-US"/>
        </a:p>
      </dgm:t>
    </dgm:pt>
    <dgm:pt modelId="{0AF6FFB9-BDDE-4D37-B7E8-B8CCF22C00ED}">
      <dgm:prSet phldrT="[Text]"/>
      <dgm:spPr/>
      <dgm:t>
        <a:bodyPr/>
        <a:lstStyle/>
        <a:p>
          <a:endParaRPr lang="en-US" dirty="0"/>
        </a:p>
      </dgm:t>
    </dgm:pt>
    <dgm:pt modelId="{18A9351D-0374-4516-AE3D-A122D231CB4E}" type="parTrans" cxnId="{B3547921-375D-4A70-BA85-A197A169CC94}">
      <dgm:prSet/>
      <dgm:spPr/>
      <dgm:t>
        <a:bodyPr/>
        <a:lstStyle/>
        <a:p>
          <a:endParaRPr lang="en-US"/>
        </a:p>
      </dgm:t>
    </dgm:pt>
    <dgm:pt modelId="{1EE5874D-0D67-4913-B5DA-39747DE89C4A}" type="sibTrans" cxnId="{B3547921-375D-4A70-BA85-A197A169CC94}">
      <dgm:prSet/>
      <dgm:spPr/>
      <dgm:t>
        <a:bodyPr/>
        <a:lstStyle/>
        <a:p>
          <a:endParaRPr lang="en-US"/>
        </a:p>
      </dgm:t>
    </dgm:pt>
    <dgm:pt modelId="{FE81B786-CDCA-43CA-96C9-7106ED1088BF}">
      <dgm:prSet phldrT="[Text]"/>
      <dgm:spPr/>
      <dgm:t>
        <a:bodyPr/>
        <a:lstStyle/>
        <a:p>
          <a:r>
            <a:rPr lang="en-US" b="1" dirty="0" smtClean="0">
              <a:latin typeface="SutonnyOMJ" pitchFamily="2" charset="0"/>
              <a:cs typeface="SutonnyOMJ" pitchFamily="2" charset="0"/>
            </a:rPr>
            <a:t>নিরাপত্তা</a:t>
          </a:r>
          <a:endParaRPr lang="en-US" dirty="0"/>
        </a:p>
      </dgm:t>
    </dgm:pt>
    <dgm:pt modelId="{1CDCC78B-18CC-440D-9A66-FAE7809CF90F}" type="parTrans" cxnId="{C364A428-ED51-4F16-B0FE-46BD4C327E10}">
      <dgm:prSet/>
      <dgm:spPr/>
      <dgm:t>
        <a:bodyPr/>
        <a:lstStyle/>
        <a:p>
          <a:endParaRPr lang="en-US"/>
        </a:p>
      </dgm:t>
    </dgm:pt>
    <dgm:pt modelId="{4027D7F7-A082-4317-9308-12ABA6738442}" type="sibTrans" cxnId="{C364A428-ED51-4F16-B0FE-46BD4C327E10}">
      <dgm:prSet/>
      <dgm:spPr/>
      <dgm:t>
        <a:bodyPr/>
        <a:lstStyle/>
        <a:p>
          <a:endParaRPr lang="en-US"/>
        </a:p>
      </dgm:t>
    </dgm:pt>
    <dgm:pt modelId="{3F2C63E9-E7BD-4509-9A49-0B29877E3857}">
      <dgm:prSet phldrT="[Text]"/>
      <dgm:spPr/>
      <dgm:t>
        <a:bodyPr/>
        <a:lstStyle/>
        <a:p>
          <a:endParaRPr lang="en-US" dirty="0"/>
        </a:p>
      </dgm:t>
    </dgm:pt>
    <dgm:pt modelId="{A4D7C392-1303-46B6-B385-9FFD1357CB08}" type="parTrans" cxnId="{5F09E277-06F2-427C-8A93-BE323CE48E0A}">
      <dgm:prSet/>
      <dgm:spPr/>
      <dgm:t>
        <a:bodyPr/>
        <a:lstStyle/>
        <a:p>
          <a:endParaRPr lang="en-US"/>
        </a:p>
      </dgm:t>
    </dgm:pt>
    <dgm:pt modelId="{D98D6B6C-C2C7-4E76-A1E4-0E9B2083F318}" type="sibTrans" cxnId="{5F09E277-06F2-427C-8A93-BE323CE48E0A}">
      <dgm:prSet/>
      <dgm:spPr/>
      <dgm:t>
        <a:bodyPr/>
        <a:lstStyle/>
        <a:p>
          <a:endParaRPr lang="en-US"/>
        </a:p>
      </dgm:t>
    </dgm:pt>
    <dgm:pt modelId="{37EB4BDD-3A26-4010-A8A5-C605E2265510}">
      <dgm:prSet phldrT="[Text]"/>
      <dgm:spPr/>
      <dgm:t>
        <a:bodyPr/>
        <a:lstStyle/>
        <a:p>
          <a:r>
            <a:rPr lang="en-US" b="1" dirty="0" smtClean="0">
              <a:latin typeface="SutonnyOMJ" pitchFamily="2" charset="0"/>
              <a:cs typeface="SutonnyOMJ" pitchFamily="2" charset="0"/>
            </a:rPr>
            <a:t>আয় বা প্রবৃদ্ধি</a:t>
          </a:r>
          <a:endParaRPr lang="en-US" dirty="0"/>
        </a:p>
      </dgm:t>
    </dgm:pt>
    <dgm:pt modelId="{8E60A8EA-F212-44B5-AD04-7DCE651F3805}" type="parTrans" cxnId="{6C6A81F3-F898-462A-AC72-00988D4AD66A}">
      <dgm:prSet/>
      <dgm:spPr/>
      <dgm:t>
        <a:bodyPr/>
        <a:lstStyle/>
        <a:p>
          <a:endParaRPr lang="en-US"/>
        </a:p>
      </dgm:t>
    </dgm:pt>
    <dgm:pt modelId="{37AF711D-F8DD-4A2C-964A-A9C3FC273166}" type="sibTrans" cxnId="{6C6A81F3-F898-462A-AC72-00988D4AD66A}">
      <dgm:prSet/>
      <dgm:spPr/>
      <dgm:t>
        <a:bodyPr/>
        <a:lstStyle/>
        <a:p>
          <a:endParaRPr lang="en-US"/>
        </a:p>
      </dgm:t>
    </dgm:pt>
    <dgm:pt modelId="{12690E23-7005-458F-91B6-8E5EF0F919D7}" type="pres">
      <dgm:prSet presAssocID="{779C3CFC-073D-40D8-B255-0568D2A56B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A722D4-A13A-4368-982F-AED295BCBDF3}" type="pres">
      <dgm:prSet presAssocID="{BA2018BE-50B6-48B9-9BB3-D2BBFBF7D661}" presName="compositeNode" presStyleCnt="0">
        <dgm:presLayoutVars>
          <dgm:bulletEnabled val="1"/>
        </dgm:presLayoutVars>
      </dgm:prSet>
      <dgm:spPr/>
    </dgm:pt>
    <dgm:pt modelId="{8DBCF30E-D946-4CDB-8CE7-6D9FFC404357}" type="pres">
      <dgm:prSet presAssocID="{BA2018BE-50B6-48B9-9BB3-D2BBFBF7D661}" presName="bgRect" presStyleLbl="node1" presStyleIdx="0" presStyleCnt="3"/>
      <dgm:spPr/>
      <dgm:t>
        <a:bodyPr/>
        <a:lstStyle/>
        <a:p>
          <a:endParaRPr lang="en-US"/>
        </a:p>
      </dgm:t>
    </dgm:pt>
    <dgm:pt modelId="{E53B7134-E7B3-49B5-A04B-0182A99286BA}" type="pres">
      <dgm:prSet presAssocID="{BA2018BE-50B6-48B9-9BB3-D2BBFBF7D66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10F77-607D-4ECE-92B7-25C49E35CC10}" type="pres">
      <dgm:prSet presAssocID="{BA2018BE-50B6-48B9-9BB3-D2BBFBF7D66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0F414-3CD6-4DE9-B3FD-6BCFE25273F6}" type="pres">
      <dgm:prSet presAssocID="{8D78DDBC-14AD-4211-8B48-6DF497158E67}" presName="hSp" presStyleCnt="0"/>
      <dgm:spPr/>
    </dgm:pt>
    <dgm:pt modelId="{50B22BBD-E97E-45B5-A971-89267B17E75B}" type="pres">
      <dgm:prSet presAssocID="{8D78DDBC-14AD-4211-8B48-6DF497158E67}" presName="vProcSp" presStyleCnt="0"/>
      <dgm:spPr/>
    </dgm:pt>
    <dgm:pt modelId="{D277F118-F1CA-4526-9A6B-F1A1E7DA0CEB}" type="pres">
      <dgm:prSet presAssocID="{8D78DDBC-14AD-4211-8B48-6DF497158E67}" presName="vSp1" presStyleCnt="0"/>
      <dgm:spPr/>
    </dgm:pt>
    <dgm:pt modelId="{AADC1B8F-29E4-4A45-BF3E-1D4E4DA0C9B3}" type="pres">
      <dgm:prSet presAssocID="{8D78DDBC-14AD-4211-8B48-6DF497158E67}" presName="simulatedConn" presStyleLbl="solidFgAcc1" presStyleIdx="0" presStyleCnt="2"/>
      <dgm:spPr/>
    </dgm:pt>
    <dgm:pt modelId="{B29DB7D9-9EE7-4622-95E2-4DC2DD86674F}" type="pres">
      <dgm:prSet presAssocID="{8D78DDBC-14AD-4211-8B48-6DF497158E67}" presName="vSp2" presStyleCnt="0"/>
      <dgm:spPr/>
    </dgm:pt>
    <dgm:pt modelId="{0F67CF8C-8CCF-4538-BBF2-034939AB833D}" type="pres">
      <dgm:prSet presAssocID="{8D78DDBC-14AD-4211-8B48-6DF497158E67}" presName="sibTrans" presStyleCnt="0"/>
      <dgm:spPr/>
    </dgm:pt>
    <dgm:pt modelId="{E1B0A255-CE0C-4096-8E6E-46E1B7D55A4B}" type="pres">
      <dgm:prSet presAssocID="{0AF6FFB9-BDDE-4D37-B7E8-B8CCF22C00ED}" presName="compositeNode" presStyleCnt="0">
        <dgm:presLayoutVars>
          <dgm:bulletEnabled val="1"/>
        </dgm:presLayoutVars>
      </dgm:prSet>
      <dgm:spPr/>
    </dgm:pt>
    <dgm:pt modelId="{6B79A6ED-2F91-4734-B545-1869E70E9EEA}" type="pres">
      <dgm:prSet presAssocID="{0AF6FFB9-BDDE-4D37-B7E8-B8CCF22C00ED}" presName="bgRect" presStyleLbl="node1" presStyleIdx="1" presStyleCnt="3"/>
      <dgm:spPr/>
      <dgm:t>
        <a:bodyPr/>
        <a:lstStyle/>
        <a:p>
          <a:endParaRPr lang="en-US"/>
        </a:p>
      </dgm:t>
    </dgm:pt>
    <dgm:pt modelId="{6BBD87D7-C848-4FF6-A10C-C8B1D46B429E}" type="pres">
      <dgm:prSet presAssocID="{0AF6FFB9-BDDE-4D37-B7E8-B8CCF22C00E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72E061-32C3-4EAD-9850-F308C8E5D56B}" type="pres">
      <dgm:prSet presAssocID="{0AF6FFB9-BDDE-4D37-B7E8-B8CCF22C00E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5E15C-0CAF-4E01-804E-E2C2879EA92B}" type="pres">
      <dgm:prSet presAssocID="{1EE5874D-0D67-4913-B5DA-39747DE89C4A}" presName="hSp" presStyleCnt="0"/>
      <dgm:spPr/>
    </dgm:pt>
    <dgm:pt modelId="{B6160E3F-23EA-4871-9BF4-C8711B579B04}" type="pres">
      <dgm:prSet presAssocID="{1EE5874D-0D67-4913-B5DA-39747DE89C4A}" presName="vProcSp" presStyleCnt="0"/>
      <dgm:spPr/>
    </dgm:pt>
    <dgm:pt modelId="{570F3416-94B1-4E5A-B003-EA27009DEC33}" type="pres">
      <dgm:prSet presAssocID="{1EE5874D-0D67-4913-B5DA-39747DE89C4A}" presName="vSp1" presStyleCnt="0"/>
      <dgm:spPr/>
    </dgm:pt>
    <dgm:pt modelId="{7564BEA6-6F2A-4DD9-A1E0-A79D23A60D6D}" type="pres">
      <dgm:prSet presAssocID="{1EE5874D-0D67-4913-B5DA-39747DE89C4A}" presName="simulatedConn" presStyleLbl="solidFgAcc1" presStyleIdx="1" presStyleCnt="2"/>
      <dgm:spPr/>
    </dgm:pt>
    <dgm:pt modelId="{AC83C1AC-1B11-4FD6-B597-CA66528EC336}" type="pres">
      <dgm:prSet presAssocID="{1EE5874D-0D67-4913-B5DA-39747DE89C4A}" presName="vSp2" presStyleCnt="0"/>
      <dgm:spPr/>
    </dgm:pt>
    <dgm:pt modelId="{D4C3CC3A-8A7F-4FA8-B7AE-0D83783833CA}" type="pres">
      <dgm:prSet presAssocID="{1EE5874D-0D67-4913-B5DA-39747DE89C4A}" presName="sibTrans" presStyleCnt="0"/>
      <dgm:spPr/>
    </dgm:pt>
    <dgm:pt modelId="{F9684F3E-35CD-493C-A438-53DBA91B9672}" type="pres">
      <dgm:prSet presAssocID="{3F2C63E9-E7BD-4509-9A49-0B29877E3857}" presName="compositeNode" presStyleCnt="0">
        <dgm:presLayoutVars>
          <dgm:bulletEnabled val="1"/>
        </dgm:presLayoutVars>
      </dgm:prSet>
      <dgm:spPr/>
    </dgm:pt>
    <dgm:pt modelId="{272E6BD2-3E64-4B91-8C13-21A6D84F3FD7}" type="pres">
      <dgm:prSet presAssocID="{3F2C63E9-E7BD-4509-9A49-0B29877E3857}" presName="bgRect" presStyleLbl="node1" presStyleIdx="2" presStyleCnt="3"/>
      <dgm:spPr/>
      <dgm:t>
        <a:bodyPr/>
        <a:lstStyle/>
        <a:p>
          <a:endParaRPr lang="en-US"/>
        </a:p>
      </dgm:t>
    </dgm:pt>
    <dgm:pt modelId="{B988C81A-2DA5-45C9-AC35-91107F486A10}" type="pres">
      <dgm:prSet presAssocID="{3F2C63E9-E7BD-4509-9A49-0B29877E3857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5D1292-9292-4F69-AC10-0395812DFE76}" type="pres">
      <dgm:prSet presAssocID="{3F2C63E9-E7BD-4509-9A49-0B29877E385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09E277-06F2-427C-8A93-BE323CE48E0A}" srcId="{779C3CFC-073D-40D8-B255-0568D2A56B73}" destId="{3F2C63E9-E7BD-4509-9A49-0B29877E3857}" srcOrd="2" destOrd="0" parTransId="{A4D7C392-1303-46B6-B385-9FFD1357CB08}" sibTransId="{D98D6B6C-C2C7-4E76-A1E4-0E9B2083F318}"/>
    <dgm:cxn modelId="{3AE1F885-31EE-47C6-B0AF-DA8FDC26B66A}" type="presOf" srcId="{0AF6FFB9-BDDE-4D37-B7E8-B8CCF22C00ED}" destId="{6B79A6ED-2F91-4734-B545-1869E70E9EEA}" srcOrd="0" destOrd="0" presId="urn:microsoft.com/office/officeart/2005/8/layout/hProcess7"/>
    <dgm:cxn modelId="{A740ABC0-53DB-4888-AFC7-9557D6BD00B1}" type="presOf" srcId="{37EB4BDD-3A26-4010-A8A5-C605E2265510}" destId="{EE5D1292-9292-4F69-AC10-0395812DFE76}" srcOrd="0" destOrd="0" presId="urn:microsoft.com/office/officeart/2005/8/layout/hProcess7"/>
    <dgm:cxn modelId="{5389CC77-3C08-48F0-8489-29A7C114A129}" type="presOf" srcId="{A7F1E0A9-AE72-414A-8CEC-C517937519D7}" destId="{23610F77-607D-4ECE-92B7-25C49E35CC10}" srcOrd="0" destOrd="0" presId="urn:microsoft.com/office/officeart/2005/8/layout/hProcess7"/>
    <dgm:cxn modelId="{53CB4250-35FD-4E22-9CEE-38C00E1504E4}" type="presOf" srcId="{BA2018BE-50B6-48B9-9BB3-D2BBFBF7D661}" destId="{8DBCF30E-D946-4CDB-8CE7-6D9FFC404357}" srcOrd="0" destOrd="0" presId="urn:microsoft.com/office/officeart/2005/8/layout/hProcess7"/>
    <dgm:cxn modelId="{B3547921-375D-4A70-BA85-A197A169CC94}" srcId="{779C3CFC-073D-40D8-B255-0568D2A56B73}" destId="{0AF6FFB9-BDDE-4D37-B7E8-B8CCF22C00ED}" srcOrd="1" destOrd="0" parTransId="{18A9351D-0374-4516-AE3D-A122D231CB4E}" sibTransId="{1EE5874D-0D67-4913-B5DA-39747DE89C4A}"/>
    <dgm:cxn modelId="{EB3BB859-C2C4-44CB-8FF5-591A666C9FE3}" type="presOf" srcId="{BA2018BE-50B6-48B9-9BB3-D2BBFBF7D661}" destId="{E53B7134-E7B3-49B5-A04B-0182A99286BA}" srcOrd="1" destOrd="0" presId="urn:microsoft.com/office/officeart/2005/8/layout/hProcess7"/>
    <dgm:cxn modelId="{A3551634-09D8-420F-9D49-C935D69EA274}" type="presOf" srcId="{3F2C63E9-E7BD-4509-9A49-0B29877E3857}" destId="{272E6BD2-3E64-4B91-8C13-21A6D84F3FD7}" srcOrd="0" destOrd="0" presId="urn:microsoft.com/office/officeart/2005/8/layout/hProcess7"/>
    <dgm:cxn modelId="{23067BC0-3224-40B7-8231-BFF63369E47D}" type="presOf" srcId="{0AF6FFB9-BDDE-4D37-B7E8-B8CCF22C00ED}" destId="{6BBD87D7-C848-4FF6-A10C-C8B1D46B429E}" srcOrd="1" destOrd="0" presId="urn:microsoft.com/office/officeart/2005/8/layout/hProcess7"/>
    <dgm:cxn modelId="{3AFE8D82-9153-46FD-B239-7F42183D4B8C}" type="presOf" srcId="{FE81B786-CDCA-43CA-96C9-7106ED1088BF}" destId="{6D72E061-32C3-4EAD-9850-F308C8E5D56B}" srcOrd="0" destOrd="0" presId="urn:microsoft.com/office/officeart/2005/8/layout/hProcess7"/>
    <dgm:cxn modelId="{7E62E73A-1764-4859-8EEB-B40CB1E827B8}" type="presOf" srcId="{779C3CFC-073D-40D8-B255-0568D2A56B73}" destId="{12690E23-7005-458F-91B6-8E5EF0F919D7}" srcOrd="0" destOrd="0" presId="urn:microsoft.com/office/officeart/2005/8/layout/hProcess7"/>
    <dgm:cxn modelId="{6C6A81F3-F898-462A-AC72-00988D4AD66A}" srcId="{3F2C63E9-E7BD-4509-9A49-0B29877E3857}" destId="{37EB4BDD-3A26-4010-A8A5-C605E2265510}" srcOrd="0" destOrd="0" parTransId="{8E60A8EA-F212-44B5-AD04-7DCE651F3805}" sibTransId="{37AF711D-F8DD-4A2C-964A-A9C3FC273166}"/>
    <dgm:cxn modelId="{3B099937-4CDC-4510-9CB3-C5DB47E30743}" type="presOf" srcId="{3F2C63E9-E7BD-4509-9A49-0B29877E3857}" destId="{B988C81A-2DA5-45C9-AC35-91107F486A10}" srcOrd="1" destOrd="0" presId="urn:microsoft.com/office/officeart/2005/8/layout/hProcess7"/>
    <dgm:cxn modelId="{E7AE878D-1AAB-4B7F-9CF3-3CF700C3C7CE}" srcId="{BA2018BE-50B6-48B9-9BB3-D2BBFBF7D661}" destId="{A7F1E0A9-AE72-414A-8CEC-C517937519D7}" srcOrd="0" destOrd="0" parTransId="{02E207BC-515E-4738-B7ED-17087B791207}" sibTransId="{BF211971-2C97-473A-AE3F-077C67D25736}"/>
    <dgm:cxn modelId="{C364A428-ED51-4F16-B0FE-46BD4C327E10}" srcId="{0AF6FFB9-BDDE-4D37-B7E8-B8CCF22C00ED}" destId="{FE81B786-CDCA-43CA-96C9-7106ED1088BF}" srcOrd="0" destOrd="0" parTransId="{1CDCC78B-18CC-440D-9A66-FAE7809CF90F}" sibTransId="{4027D7F7-A082-4317-9308-12ABA6738442}"/>
    <dgm:cxn modelId="{B2C6840F-A994-40D4-9F80-A76D56743299}" srcId="{779C3CFC-073D-40D8-B255-0568D2A56B73}" destId="{BA2018BE-50B6-48B9-9BB3-D2BBFBF7D661}" srcOrd="0" destOrd="0" parTransId="{DFB512A2-B938-4FE4-BFA0-8DC0C257538E}" sibTransId="{8D78DDBC-14AD-4211-8B48-6DF497158E67}"/>
    <dgm:cxn modelId="{2072D57E-4ACA-4745-9973-6AE3DB8ED4AF}" type="presParOf" srcId="{12690E23-7005-458F-91B6-8E5EF0F919D7}" destId="{F9A722D4-A13A-4368-982F-AED295BCBDF3}" srcOrd="0" destOrd="0" presId="urn:microsoft.com/office/officeart/2005/8/layout/hProcess7"/>
    <dgm:cxn modelId="{EE50CF8A-1E3F-4BF1-B747-76BE9B1CFB1C}" type="presParOf" srcId="{F9A722D4-A13A-4368-982F-AED295BCBDF3}" destId="{8DBCF30E-D946-4CDB-8CE7-6D9FFC404357}" srcOrd="0" destOrd="0" presId="urn:microsoft.com/office/officeart/2005/8/layout/hProcess7"/>
    <dgm:cxn modelId="{EA9E9CF8-BA6B-40EC-B09A-E18DBF79C51B}" type="presParOf" srcId="{F9A722D4-A13A-4368-982F-AED295BCBDF3}" destId="{E53B7134-E7B3-49B5-A04B-0182A99286BA}" srcOrd="1" destOrd="0" presId="urn:microsoft.com/office/officeart/2005/8/layout/hProcess7"/>
    <dgm:cxn modelId="{BB0E6161-6533-4FBE-A03E-52F3664F4FB8}" type="presParOf" srcId="{F9A722D4-A13A-4368-982F-AED295BCBDF3}" destId="{23610F77-607D-4ECE-92B7-25C49E35CC10}" srcOrd="2" destOrd="0" presId="urn:microsoft.com/office/officeart/2005/8/layout/hProcess7"/>
    <dgm:cxn modelId="{68D5376B-D1BE-4F74-A6C9-4170A6D0B8CC}" type="presParOf" srcId="{12690E23-7005-458F-91B6-8E5EF0F919D7}" destId="{9350F414-3CD6-4DE9-B3FD-6BCFE25273F6}" srcOrd="1" destOrd="0" presId="urn:microsoft.com/office/officeart/2005/8/layout/hProcess7"/>
    <dgm:cxn modelId="{07CF5C3D-0887-4050-815B-0C6C7C5BB401}" type="presParOf" srcId="{12690E23-7005-458F-91B6-8E5EF0F919D7}" destId="{50B22BBD-E97E-45B5-A971-89267B17E75B}" srcOrd="2" destOrd="0" presId="urn:microsoft.com/office/officeart/2005/8/layout/hProcess7"/>
    <dgm:cxn modelId="{E28F24FB-AAD1-4E7B-A1D8-A64576A6F042}" type="presParOf" srcId="{50B22BBD-E97E-45B5-A971-89267B17E75B}" destId="{D277F118-F1CA-4526-9A6B-F1A1E7DA0CEB}" srcOrd="0" destOrd="0" presId="urn:microsoft.com/office/officeart/2005/8/layout/hProcess7"/>
    <dgm:cxn modelId="{03938789-B3C6-4F94-9F92-63FEF2E10AE3}" type="presParOf" srcId="{50B22BBD-E97E-45B5-A971-89267B17E75B}" destId="{AADC1B8F-29E4-4A45-BF3E-1D4E4DA0C9B3}" srcOrd="1" destOrd="0" presId="urn:microsoft.com/office/officeart/2005/8/layout/hProcess7"/>
    <dgm:cxn modelId="{66D489C7-2A0E-412C-B8DB-A32945838609}" type="presParOf" srcId="{50B22BBD-E97E-45B5-A971-89267B17E75B}" destId="{B29DB7D9-9EE7-4622-95E2-4DC2DD86674F}" srcOrd="2" destOrd="0" presId="urn:microsoft.com/office/officeart/2005/8/layout/hProcess7"/>
    <dgm:cxn modelId="{48471860-AFC4-4F7F-A097-9CB777130557}" type="presParOf" srcId="{12690E23-7005-458F-91B6-8E5EF0F919D7}" destId="{0F67CF8C-8CCF-4538-BBF2-034939AB833D}" srcOrd="3" destOrd="0" presId="urn:microsoft.com/office/officeart/2005/8/layout/hProcess7"/>
    <dgm:cxn modelId="{AEC289BE-71E9-4A4D-9E07-8C809D6F9207}" type="presParOf" srcId="{12690E23-7005-458F-91B6-8E5EF0F919D7}" destId="{E1B0A255-CE0C-4096-8E6E-46E1B7D55A4B}" srcOrd="4" destOrd="0" presId="urn:microsoft.com/office/officeart/2005/8/layout/hProcess7"/>
    <dgm:cxn modelId="{D0365F10-A5B1-4AD4-A25D-C867C20BAE56}" type="presParOf" srcId="{E1B0A255-CE0C-4096-8E6E-46E1B7D55A4B}" destId="{6B79A6ED-2F91-4734-B545-1869E70E9EEA}" srcOrd="0" destOrd="0" presId="urn:microsoft.com/office/officeart/2005/8/layout/hProcess7"/>
    <dgm:cxn modelId="{0D9905A0-E264-48F0-81CC-448BB918A354}" type="presParOf" srcId="{E1B0A255-CE0C-4096-8E6E-46E1B7D55A4B}" destId="{6BBD87D7-C848-4FF6-A10C-C8B1D46B429E}" srcOrd="1" destOrd="0" presId="urn:microsoft.com/office/officeart/2005/8/layout/hProcess7"/>
    <dgm:cxn modelId="{EEB559C6-E3E0-43DA-B838-5FA19EC2E4E0}" type="presParOf" srcId="{E1B0A255-CE0C-4096-8E6E-46E1B7D55A4B}" destId="{6D72E061-32C3-4EAD-9850-F308C8E5D56B}" srcOrd="2" destOrd="0" presId="urn:microsoft.com/office/officeart/2005/8/layout/hProcess7"/>
    <dgm:cxn modelId="{D704D93B-BE41-45C8-B89C-AA339368C5F6}" type="presParOf" srcId="{12690E23-7005-458F-91B6-8E5EF0F919D7}" destId="{0E65E15C-0CAF-4E01-804E-E2C2879EA92B}" srcOrd="5" destOrd="0" presId="urn:microsoft.com/office/officeart/2005/8/layout/hProcess7"/>
    <dgm:cxn modelId="{FEA124FF-7808-42E7-8B1E-F5926C74F3B5}" type="presParOf" srcId="{12690E23-7005-458F-91B6-8E5EF0F919D7}" destId="{B6160E3F-23EA-4871-9BF4-C8711B579B04}" srcOrd="6" destOrd="0" presId="urn:microsoft.com/office/officeart/2005/8/layout/hProcess7"/>
    <dgm:cxn modelId="{B28EFBD9-B9D5-4C41-B55B-2F852918E0BF}" type="presParOf" srcId="{B6160E3F-23EA-4871-9BF4-C8711B579B04}" destId="{570F3416-94B1-4E5A-B003-EA27009DEC33}" srcOrd="0" destOrd="0" presId="urn:microsoft.com/office/officeart/2005/8/layout/hProcess7"/>
    <dgm:cxn modelId="{FC394197-C894-453E-82A5-990926B308B0}" type="presParOf" srcId="{B6160E3F-23EA-4871-9BF4-C8711B579B04}" destId="{7564BEA6-6F2A-4DD9-A1E0-A79D23A60D6D}" srcOrd="1" destOrd="0" presId="urn:microsoft.com/office/officeart/2005/8/layout/hProcess7"/>
    <dgm:cxn modelId="{9886FF61-C955-41A8-99D0-EF8889902870}" type="presParOf" srcId="{B6160E3F-23EA-4871-9BF4-C8711B579B04}" destId="{AC83C1AC-1B11-4FD6-B597-CA66528EC336}" srcOrd="2" destOrd="0" presId="urn:microsoft.com/office/officeart/2005/8/layout/hProcess7"/>
    <dgm:cxn modelId="{49D983A8-67C4-4F20-B492-606153FA264C}" type="presParOf" srcId="{12690E23-7005-458F-91B6-8E5EF0F919D7}" destId="{D4C3CC3A-8A7F-4FA8-B7AE-0D83783833CA}" srcOrd="7" destOrd="0" presId="urn:microsoft.com/office/officeart/2005/8/layout/hProcess7"/>
    <dgm:cxn modelId="{36FB4900-6435-4715-8CA7-3B024699F6C6}" type="presParOf" srcId="{12690E23-7005-458F-91B6-8E5EF0F919D7}" destId="{F9684F3E-35CD-493C-A438-53DBA91B9672}" srcOrd="8" destOrd="0" presId="urn:microsoft.com/office/officeart/2005/8/layout/hProcess7"/>
    <dgm:cxn modelId="{58601CA6-012B-4246-967D-71DF64B14E57}" type="presParOf" srcId="{F9684F3E-35CD-493C-A438-53DBA91B9672}" destId="{272E6BD2-3E64-4B91-8C13-21A6D84F3FD7}" srcOrd="0" destOrd="0" presId="urn:microsoft.com/office/officeart/2005/8/layout/hProcess7"/>
    <dgm:cxn modelId="{F85C4082-DEA7-4F94-94A4-33B04E972525}" type="presParOf" srcId="{F9684F3E-35CD-493C-A438-53DBA91B9672}" destId="{B988C81A-2DA5-45C9-AC35-91107F486A10}" srcOrd="1" destOrd="0" presId="urn:microsoft.com/office/officeart/2005/8/layout/hProcess7"/>
    <dgm:cxn modelId="{CCC4C59C-8CFB-45FD-BC4B-EBC10C8E9E5E}" type="presParOf" srcId="{F9684F3E-35CD-493C-A438-53DBA91B9672}" destId="{EE5D1292-9292-4F69-AC10-0395812DFE76}" srcOrd="2" destOrd="0" presId="urn:microsoft.com/office/officeart/2005/8/layout/hProcess7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F59556-1B2A-4CB5-B50D-18B59655425F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BB6E65-465A-4D01-9882-20DC4BBBA639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Increase in Sales</a:t>
          </a:r>
          <a:endParaRPr lang="en-US" sz="1600" b="1" dirty="0">
            <a:solidFill>
              <a:schemeClr val="tx1"/>
            </a:solidFill>
          </a:endParaRPr>
        </a:p>
      </dgm:t>
    </dgm:pt>
    <dgm:pt modelId="{F99402B1-2B32-413F-A34B-8C7E3648DAD6}" type="parTrans" cxnId="{E501B255-277C-4891-84AA-5E0E9E825B1C}">
      <dgm:prSet/>
      <dgm:spPr/>
      <dgm:t>
        <a:bodyPr/>
        <a:lstStyle/>
        <a:p>
          <a:endParaRPr lang="en-US"/>
        </a:p>
      </dgm:t>
    </dgm:pt>
    <dgm:pt modelId="{42C737EE-379B-4D3E-9341-933E24178E23}" type="sibTrans" cxnId="{E501B255-277C-4891-84AA-5E0E9E825B1C}">
      <dgm:prSet/>
      <dgm:spPr/>
      <dgm:t>
        <a:bodyPr/>
        <a:lstStyle/>
        <a:p>
          <a:endParaRPr lang="en-US"/>
        </a:p>
      </dgm:t>
    </dgm:pt>
    <dgm:pt modelId="{82225DF5-92A1-433F-8A06-2E93312C94FF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Increase  of</a:t>
          </a:r>
        </a:p>
        <a:p>
          <a:r>
            <a:rPr lang="en-US" sz="1600" b="1" dirty="0" smtClean="0">
              <a:solidFill>
                <a:schemeClr val="tx1"/>
              </a:solidFill>
            </a:rPr>
            <a:t>Bank Loan</a:t>
          </a:r>
          <a:endParaRPr lang="en-US" sz="1600" b="1" dirty="0">
            <a:solidFill>
              <a:schemeClr val="tx1"/>
            </a:solidFill>
          </a:endParaRPr>
        </a:p>
      </dgm:t>
    </dgm:pt>
    <dgm:pt modelId="{EABDC361-AB68-4D64-9E8A-5C6C60161F2D}" type="parTrans" cxnId="{7BD53124-53A6-4DD5-9AC4-B099304C176D}">
      <dgm:prSet/>
      <dgm:spPr/>
      <dgm:t>
        <a:bodyPr/>
        <a:lstStyle/>
        <a:p>
          <a:endParaRPr lang="en-US"/>
        </a:p>
      </dgm:t>
    </dgm:pt>
    <dgm:pt modelId="{876E7C27-8ADD-4C19-8FCC-1BFB51F4EAC9}" type="sibTrans" cxnId="{7BD53124-53A6-4DD5-9AC4-B099304C176D}">
      <dgm:prSet/>
      <dgm:spPr/>
      <dgm:t>
        <a:bodyPr/>
        <a:lstStyle/>
        <a:p>
          <a:endParaRPr lang="en-US"/>
        </a:p>
      </dgm:t>
    </dgm:pt>
    <dgm:pt modelId="{CE3A9CCA-F960-4DE5-A264-C38EFA5566F8}">
      <dgm:prSet custT="1"/>
      <dgm:spPr/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Issue of Rights Shares</a:t>
          </a:r>
          <a:endParaRPr lang="en-US" sz="1600" b="1" dirty="0">
            <a:solidFill>
              <a:schemeClr val="bg1"/>
            </a:solidFill>
          </a:endParaRPr>
        </a:p>
      </dgm:t>
    </dgm:pt>
    <dgm:pt modelId="{E47B7EED-FCBD-4202-A59B-74317D3B6BAC}" type="parTrans" cxnId="{1A9B4565-5F40-4FB8-9A34-B780A1F0FFD6}">
      <dgm:prSet/>
      <dgm:spPr/>
      <dgm:t>
        <a:bodyPr/>
        <a:lstStyle/>
        <a:p>
          <a:endParaRPr lang="en-US"/>
        </a:p>
      </dgm:t>
    </dgm:pt>
    <dgm:pt modelId="{9630AE74-F3C4-4669-8298-A6F292F4B753}" type="sibTrans" cxnId="{1A9B4565-5F40-4FB8-9A34-B780A1F0FFD6}">
      <dgm:prSet/>
      <dgm:spPr/>
      <dgm:t>
        <a:bodyPr/>
        <a:lstStyle/>
        <a:p>
          <a:endParaRPr lang="en-US"/>
        </a:p>
      </dgm:t>
    </dgm:pt>
    <dgm:pt modelId="{68599135-DF6B-4B7B-91E4-5E66C44065C4}">
      <dgm:prSet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Payment of Dividend</a:t>
          </a:r>
          <a:endParaRPr lang="en-US" sz="1600" b="1" dirty="0">
            <a:solidFill>
              <a:schemeClr val="tx1"/>
            </a:solidFill>
          </a:endParaRPr>
        </a:p>
      </dgm:t>
    </dgm:pt>
    <dgm:pt modelId="{80BDDDB3-0D10-482A-8741-9ADFDC52A2BC}" type="parTrans" cxnId="{4B5E1792-B310-4EE4-845D-C3BCA354BC6C}">
      <dgm:prSet/>
      <dgm:spPr/>
      <dgm:t>
        <a:bodyPr/>
        <a:lstStyle/>
        <a:p>
          <a:endParaRPr lang="en-US"/>
        </a:p>
      </dgm:t>
    </dgm:pt>
    <dgm:pt modelId="{852FE60C-FD6A-4204-B019-C672CC0870B8}" type="sibTrans" cxnId="{4B5E1792-B310-4EE4-845D-C3BCA354BC6C}">
      <dgm:prSet/>
      <dgm:spPr/>
      <dgm:t>
        <a:bodyPr/>
        <a:lstStyle/>
        <a:p>
          <a:endParaRPr lang="en-US"/>
        </a:p>
      </dgm:t>
    </dgm:pt>
    <dgm:pt modelId="{188BEC02-2600-4583-AF9E-EC26FF0CE1D2}">
      <dgm:prSet custT="1"/>
      <dgm:spPr/>
      <dgm:t>
        <a:bodyPr/>
        <a:lstStyle/>
        <a:p>
          <a:r>
            <a:rPr lang="en-US" sz="1600" b="1" dirty="0" smtClean="0">
              <a:solidFill>
                <a:schemeClr val="bg1"/>
              </a:solidFill>
            </a:rPr>
            <a:t>Payment of Electric Bills  </a:t>
          </a:r>
          <a:endParaRPr lang="en-US" sz="1600" b="1" dirty="0">
            <a:solidFill>
              <a:schemeClr val="bg1"/>
            </a:solidFill>
          </a:endParaRPr>
        </a:p>
      </dgm:t>
    </dgm:pt>
    <dgm:pt modelId="{05CAF69C-9657-45F9-8562-30DCDA93140D}" type="sibTrans" cxnId="{2A2DC834-0E19-405E-9C50-DEA5D98379B4}">
      <dgm:prSet/>
      <dgm:spPr/>
      <dgm:t>
        <a:bodyPr/>
        <a:lstStyle/>
        <a:p>
          <a:endParaRPr lang="en-US"/>
        </a:p>
      </dgm:t>
    </dgm:pt>
    <dgm:pt modelId="{DCF7FC29-4969-4A25-A117-916D10FF77A2}" type="parTrans" cxnId="{2A2DC834-0E19-405E-9C50-DEA5D98379B4}">
      <dgm:prSet/>
      <dgm:spPr/>
      <dgm:t>
        <a:bodyPr/>
        <a:lstStyle/>
        <a:p>
          <a:endParaRPr lang="en-US"/>
        </a:p>
      </dgm:t>
    </dgm:pt>
    <dgm:pt modelId="{34D7FA06-3876-452F-971A-7CBAD6AE8BFB}" type="pres">
      <dgm:prSet presAssocID="{F9F59556-1B2A-4CB5-B50D-18B5965542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1CC0C1D-1B26-42C8-B6CC-7F083254FAEC}" type="pres">
      <dgm:prSet presAssocID="{FDBB6E65-465A-4D01-9882-20DC4BBBA639}" presName="horFlow" presStyleCnt="0"/>
      <dgm:spPr/>
    </dgm:pt>
    <dgm:pt modelId="{322B9430-EDF3-491A-859D-68A6E88A6401}" type="pres">
      <dgm:prSet presAssocID="{FDBB6E65-465A-4D01-9882-20DC4BBBA639}" presName="bigChev" presStyleLbl="node1" presStyleIdx="0" presStyleCnt="5" custScaleX="188235" custScaleY="149687" custLinFactY="-490" custLinFactNeighborY="-100000"/>
      <dgm:spPr/>
      <dgm:t>
        <a:bodyPr/>
        <a:lstStyle/>
        <a:p>
          <a:endParaRPr lang="en-US"/>
        </a:p>
      </dgm:t>
    </dgm:pt>
    <dgm:pt modelId="{FA20625A-D1D0-41E6-959C-552CF9466254}" type="pres">
      <dgm:prSet presAssocID="{FDBB6E65-465A-4D01-9882-20DC4BBBA639}" presName="vSp" presStyleCnt="0"/>
      <dgm:spPr/>
    </dgm:pt>
    <dgm:pt modelId="{0B118227-BEA9-43D0-94B7-D3C36A643B74}" type="pres">
      <dgm:prSet presAssocID="{82225DF5-92A1-433F-8A06-2E93312C94FF}" presName="horFlow" presStyleCnt="0"/>
      <dgm:spPr/>
    </dgm:pt>
    <dgm:pt modelId="{81B5193D-92E3-444B-A749-CE0795BD6B5D}" type="pres">
      <dgm:prSet presAssocID="{82225DF5-92A1-433F-8A06-2E93312C94FF}" presName="bigChev" presStyleLbl="node1" presStyleIdx="1" presStyleCnt="5" custScaleX="188235" custScaleY="176666" custLinFactNeighborY="-58188"/>
      <dgm:spPr/>
      <dgm:t>
        <a:bodyPr/>
        <a:lstStyle/>
        <a:p>
          <a:endParaRPr lang="en-US"/>
        </a:p>
      </dgm:t>
    </dgm:pt>
    <dgm:pt modelId="{7C1FC510-6FEF-4430-99BC-3FEDC3FA31F2}" type="pres">
      <dgm:prSet presAssocID="{82225DF5-92A1-433F-8A06-2E93312C94FF}" presName="vSp" presStyleCnt="0"/>
      <dgm:spPr/>
    </dgm:pt>
    <dgm:pt modelId="{5F9453BC-7A0E-4A42-ADB3-9BE3AAFB1233}" type="pres">
      <dgm:prSet presAssocID="{68599135-DF6B-4B7B-91E4-5E66C44065C4}" presName="horFlow" presStyleCnt="0"/>
      <dgm:spPr/>
    </dgm:pt>
    <dgm:pt modelId="{B9C0AD91-D095-4FC6-A022-9941E0E92B59}" type="pres">
      <dgm:prSet presAssocID="{68599135-DF6B-4B7B-91E4-5E66C44065C4}" presName="bigChev" presStyleLbl="node1" presStyleIdx="2" presStyleCnt="5" custScaleX="188235" custScaleY="182107" custLinFactNeighborY="-57482"/>
      <dgm:spPr/>
      <dgm:t>
        <a:bodyPr/>
        <a:lstStyle/>
        <a:p>
          <a:endParaRPr lang="en-US"/>
        </a:p>
      </dgm:t>
    </dgm:pt>
    <dgm:pt modelId="{C01372D2-28E7-4630-ABE6-5FA53724A916}" type="pres">
      <dgm:prSet presAssocID="{68599135-DF6B-4B7B-91E4-5E66C44065C4}" presName="vSp" presStyleCnt="0"/>
      <dgm:spPr/>
    </dgm:pt>
    <dgm:pt modelId="{3E3CDDAD-0006-485E-97B8-11BA2FA76D9B}" type="pres">
      <dgm:prSet presAssocID="{CE3A9CCA-F960-4DE5-A264-C38EFA5566F8}" presName="horFlow" presStyleCnt="0"/>
      <dgm:spPr/>
    </dgm:pt>
    <dgm:pt modelId="{9CA00F38-C6E3-4DEA-BDA9-F090155B945A}" type="pres">
      <dgm:prSet presAssocID="{CE3A9CCA-F960-4DE5-A264-C38EFA5566F8}" presName="bigChev" presStyleLbl="node1" presStyleIdx="3" presStyleCnt="5" custScaleX="188235" custScaleY="186470" custLinFactNeighborY="-62412"/>
      <dgm:spPr/>
      <dgm:t>
        <a:bodyPr/>
        <a:lstStyle/>
        <a:p>
          <a:endParaRPr lang="en-US"/>
        </a:p>
      </dgm:t>
    </dgm:pt>
    <dgm:pt modelId="{145E04AF-26C4-4285-8894-89F362C216C8}" type="pres">
      <dgm:prSet presAssocID="{CE3A9CCA-F960-4DE5-A264-C38EFA5566F8}" presName="vSp" presStyleCnt="0"/>
      <dgm:spPr/>
    </dgm:pt>
    <dgm:pt modelId="{EA1CEA2B-FB1F-4C02-91D2-DD4D91AFF840}" type="pres">
      <dgm:prSet presAssocID="{188BEC02-2600-4583-AF9E-EC26FF0CE1D2}" presName="horFlow" presStyleCnt="0"/>
      <dgm:spPr/>
    </dgm:pt>
    <dgm:pt modelId="{417C3E95-67F8-40F5-9C86-FEA237E6F435}" type="pres">
      <dgm:prSet presAssocID="{188BEC02-2600-4583-AF9E-EC26FF0CE1D2}" presName="bigChev" presStyleLbl="node1" presStyleIdx="4" presStyleCnt="5" custScaleX="188235" custScaleY="195753" custLinFactNeighborY="-57000"/>
      <dgm:spPr/>
      <dgm:t>
        <a:bodyPr/>
        <a:lstStyle/>
        <a:p>
          <a:endParaRPr lang="en-US"/>
        </a:p>
      </dgm:t>
    </dgm:pt>
  </dgm:ptLst>
  <dgm:cxnLst>
    <dgm:cxn modelId="{E501B255-277C-4891-84AA-5E0E9E825B1C}" srcId="{F9F59556-1B2A-4CB5-B50D-18B59655425F}" destId="{FDBB6E65-465A-4D01-9882-20DC4BBBA639}" srcOrd="0" destOrd="0" parTransId="{F99402B1-2B32-413F-A34B-8C7E3648DAD6}" sibTransId="{42C737EE-379B-4D3E-9341-933E24178E23}"/>
    <dgm:cxn modelId="{4B5E1792-B310-4EE4-845D-C3BCA354BC6C}" srcId="{F9F59556-1B2A-4CB5-B50D-18B59655425F}" destId="{68599135-DF6B-4B7B-91E4-5E66C44065C4}" srcOrd="2" destOrd="0" parTransId="{80BDDDB3-0D10-482A-8741-9ADFDC52A2BC}" sibTransId="{852FE60C-FD6A-4204-B019-C672CC0870B8}"/>
    <dgm:cxn modelId="{2A2DC834-0E19-405E-9C50-DEA5D98379B4}" srcId="{F9F59556-1B2A-4CB5-B50D-18B59655425F}" destId="{188BEC02-2600-4583-AF9E-EC26FF0CE1D2}" srcOrd="4" destOrd="0" parTransId="{DCF7FC29-4969-4A25-A117-916D10FF77A2}" sibTransId="{05CAF69C-9657-45F9-8562-30DCDA93140D}"/>
    <dgm:cxn modelId="{1F9157E4-8270-4F9E-9A01-590283523207}" type="presOf" srcId="{68599135-DF6B-4B7B-91E4-5E66C44065C4}" destId="{B9C0AD91-D095-4FC6-A022-9941E0E92B59}" srcOrd="0" destOrd="0" presId="urn:microsoft.com/office/officeart/2005/8/layout/lProcess3"/>
    <dgm:cxn modelId="{4ADE1A36-9A9D-43C4-8AD7-C22635610C8C}" type="presOf" srcId="{CE3A9CCA-F960-4DE5-A264-C38EFA5566F8}" destId="{9CA00F38-C6E3-4DEA-BDA9-F090155B945A}" srcOrd="0" destOrd="0" presId="urn:microsoft.com/office/officeart/2005/8/layout/lProcess3"/>
    <dgm:cxn modelId="{1A9B4565-5F40-4FB8-9A34-B780A1F0FFD6}" srcId="{F9F59556-1B2A-4CB5-B50D-18B59655425F}" destId="{CE3A9CCA-F960-4DE5-A264-C38EFA5566F8}" srcOrd="3" destOrd="0" parTransId="{E47B7EED-FCBD-4202-A59B-74317D3B6BAC}" sibTransId="{9630AE74-F3C4-4669-8298-A6F292F4B753}"/>
    <dgm:cxn modelId="{AC35EB4C-AC2C-460E-9EB2-6CE6923D1DAC}" type="presOf" srcId="{82225DF5-92A1-433F-8A06-2E93312C94FF}" destId="{81B5193D-92E3-444B-A749-CE0795BD6B5D}" srcOrd="0" destOrd="0" presId="urn:microsoft.com/office/officeart/2005/8/layout/lProcess3"/>
    <dgm:cxn modelId="{7BD53124-53A6-4DD5-9AC4-B099304C176D}" srcId="{F9F59556-1B2A-4CB5-B50D-18B59655425F}" destId="{82225DF5-92A1-433F-8A06-2E93312C94FF}" srcOrd="1" destOrd="0" parTransId="{EABDC361-AB68-4D64-9E8A-5C6C60161F2D}" sibTransId="{876E7C27-8ADD-4C19-8FCC-1BFB51F4EAC9}"/>
    <dgm:cxn modelId="{2B47E77C-866A-4707-BAAF-A140AC9E5FF5}" type="presOf" srcId="{FDBB6E65-465A-4D01-9882-20DC4BBBA639}" destId="{322B9430-EDF3-491A-859D-68A6E88A6401}" srcOrd="0" destOrd="0" presId="urn:microsoft.com/office/officeart/2005/8/layout/lProcess3"/>
    <dgm:cxn modelId="{B99861DB-5A36-41B3-90CE-7E172A8D8185}" type="presOf" srcId="{F9F59556-1B2A-4CB5-B50D-18B59655425F}" destId="{34D7FA06-3876-452F-971A-7CBAD6AE8BFB}" srcOrd="0" destOrd="0" presId="urn:microsoft.com/office/officeart/2005/8/layout/lProcess3"/>
    <dgm:cxn modelId="{E66F3A89-C9FE-4034-9A4E-30B13B76CF36}" type="presOf" srcId="{188BEC02-2600-4583-AF9E-EC26FF0CE1D2}" destId="{417C3E95-67F8-40F5-9C86-FEA237E6F435}" srcOrd="0" destOrd="0" presId="urn:microsoft.com/office/officeart/2005/8/layout/lProcess3"/>
    <dgm:cxn modelId="{8167AE66-F9C8-4B60-A3C5-95FFD73A988A}" type="presParOf" srcId="{34D7FA06-3876-452F-971A-7CBAD6AE8BFB}" destId="{41CC0C1D-1B26-42C8-B6CC-7F083254FAEC}" srcOrd="0" destOrd="0" presId="urn:microsoft.com/office/officeart/2005/8/layout/lProcess3"/>
    <dgm:cxn modelId="{B1272274-C411-442F-95CB-5013FEFA054F}" type="presParOf" srcId="{41CC0C1D-1B26-42C8-B6CC-7F083254FAEC}" destId="{322B9430-EDF3-491A-859D-68A6E88A6401}" srcOrd="0" destOrd="0" presId="urn:microsoft.com/office/officeart/2005/8/layout/lProcess3"/>
    <dgm:cxn modelId="{517CB817-C85A-4C02-A7B5-F23F36EA53DB}" type="presParOf" srcId="{34D7FA06-3876-452F-971A-7CBAD6AE8BFB}" destId="{FA20625A-D1D0-41E6-959C-552CF9466254}" srcOrd="1" destOrd="0" presId="urn:microsoft.com/office/officeart/2005/8/layout/lProcess3"/>
    <dgm:cxn modelId="{D8B9B81D-88E7-4B02-86E3-58B0A4FE94C9}" type="presParOf" srcId="{34D7FA06-3876-452F-971A-7CBAD6AE8BFB}" destId="{0B118227-BEA9-43D0-94B7-D3C36A643B74}" srcOrd="2" destOrd="0" presId="urn:microsoft.com/office/officeart/2005/8/layout/lProcess3"/>
    <dgm:cxn modelId="{1A8116E1-C6D5-426D-8EFC-AFE5DA8C45D2}" type="presParOf" srcId="{0B118227-BEA9-43D0-94B7-D3C36A643B74}" destId="{81B5193D-92E3-444B-A749-CE0795BD6B5D}" srcOrd="0" destOrd="0" presId="urn:microsoft.com/office/officeart/2005/8/layout/lProcess3"/>
    <dgm:cxn modelId="{6013EDDE-1A4F-4827-BE45-C764904B8291}" type="presParOf" srcId="{34D7FA06-3876-452F-971A-7CBAD6AE8BFB}" destId="{7C1FC510-6FEF-4430-99BC-3FEDC3FA31F2}" srcOrd="3" destOrd="0" presId="urn:microsoft.com/office/officeart/2005/8/layout/lProcess3"/>
    <dgm:cxn modelId="{D6CE9A56-4D07-4915-8A59-F9D6E2BA5C09}" type="presParOf" srcId="{34D7FA06-3876-452F-971A-7CBAD6AE8BFB}" destId="{5F9453BC-7A0E-4A42-ADB3-9BE3AAFB1233}" srcOrd="4" destOrd="0" presId="urn:microsoft.com/office/officeart/2005/8/layout/lProcess3"/>
    <dgm:cxn modelId="{2D110DE4-D35F-4795-880B-EB2C6A1BD561}" type="presParOf" srcId="{5F9453BC-7A0E-4A42-ADB3-9BE3AAFB1233}" destId="{B9C0AD91-D095-4FC6-A022-9941E0E92B59}" srcOrd="0" destOrd="0" presId="urn:microsoft.com/office/officeart/2005/8/layout/lProcess3"/>
    <dgm:cxn modelId="{72354468-700C-4F81-8EA1-6EB339A5D9C5}" type="presParOf" srcId="{34D7FA06-3876-452F-971A-7CBAD6AE8BFB}" destId="{C01372D2-28E7-4630-ABE6-5FA53724A916}" srcOrd="5" destOrd="0" presId="urn:microsoft.com/office/officeart/2005/8/layout/lProcess3"/>
    <dgm:cxn modelId="{F6955F40-57D7-4C58-A92C-3F631038276C}" type="presParOf" srcId="{34D7FA06-3876-452F-971A-7CBAD6AE8BFB}" destId="{3E3CDDAD-0006-485E-97B8-11BA2FA76D9B}" srcOrd="6" destOrd="0" presId="urn:microsoft.com/office/officeart/2005/8/layout/lProcess3"/>
    <dgm:cxn modelId="{A87D8C22-FBF3-417C-B3AD-046E4A408E61}" type="presParOf" srcId="{3E3CDDAD-0006-485E-97B8-11BA2FA76D9B}" destId="{9CA00F38-C6E3-4DEA-BDA9-F090155B945A}" srcOrd="0" destOrd="0" presId="urn:microsoft.com/office/officeart/2005/8/layout/lProcess3"/>
    <dgm:cxn modelId="{68553AE7-D621-4820-A943-FB64F9EDD553}" type="presParOf" srcId="{34D7FA06-3876-452F-971A-7CBAD6AE8BFB}" destId="{145E04AF-26C4-4285-8894-89F362C216C8}" srcOrd="7" destOrd="0" presId="urn:microsoft.com/office/officeart/2005/8/layout/lProcess3"/>
    <dgm:cxn modelId="{FEE189DC-2ABC-4DE7-8A55-DE8AFA2318E9}" type="presParOf" srcId="{34D7FA06-3876-452F-971A-7CBAD6AE8BFB}" destId="{EA1CEA2B-FB1F-4C02-91D2-DD4D91AFF840}" srcOrd="8" destOrd="0" presId="urn:microsoft.com/office/officeart/2005/8/layout/lProcess3"/>
    <dgm:cxn modelId="{704C95E3-352D-473C-A347-8471A756909F}" type="presParOf" srcId="{EA1CEA2B-FB1F-4C02-91D2-DD4D91AFF840}" destId="{417C3E95-67F8-40F5-9C86-FEA237E6F435}" srcOrd="0" destOrd="0" presId="urn:microsoft.com/office/officeart/2005/8/layout/lProcess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/>
      <dgm:spPr/>
      <dgm:t>
        <a:bodyPr/>
        <a:lstStyle/>
        <a:p>
          <a:endParaRPr lang="en-US" dirty="0"/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+</a:t>
          </a:r>
          <a:endParaRPr lang="en-US" b="1" dirty="0">
            <a:solidFill>
              <a:schemeClr val="tx1"/>
            </a:solidFill>
          </a:endParaRPr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/>
      <dgm:spPr/>
      <dgm:t>
        <a:bodyPr/>
        <a:lstStyle/>
        <a:p>
          <a:r>
            <a:rPr lang="en-US" b="1" dirty="0" smtClean="0"/>
            <a:t>+</a:t>
          </a:r>
          <a:endParaRPr lang="en-US" dirty="0"/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6F0DC6-7C45-4A59-B8E9-42DB26296912}" type="presOf" srcId="{03BF8F46-556B-4BB6-9C2E-4ECB70F457C4}" destId="{CC6BC176-2B9F-4A85-942A-CA90A3D7898F}" srcOrd="0" destOrd="0" presId="urn:microsoft.com/office/officeart/2005/8/layout/equation1"/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90F315A7-39EF-4BBE-AF28-84E8B889F724}" type="presOf" srcId="{EC4B9F37-091F-4B78-8CC6-CAE9C7FAEE14}" destId="{602B606D-FFF0-4C7D-9539-CC70C859DA79}" srcOrd="0" destOrd="0" presId="urn:microsoft.com/office/officeart/2005/8/layout/equation1"/>
    <dgm:cxn modelId="{214A005A-CC58-43D7-A64F-FCDDF251538D}" type="presOf" srcId="{A7CB0B75-7890-43A7-909B-2DB5CDF26DB1}" destId="{CEAADB47-A629-468D-9122-82D84AAD81AB}" srcOrd="0" destOrd="0" presId="urn:microsoft.com/office/officeart/2005/8/layout/equation1"/>
    <dgm:cxn modelId="{C9DBF6B7-B231-4A10-B4BE-6A8FDEDADA6B}" type="presOf" srcId="{75AD83B6-D660-4BB6-BD6F-F84486912313}" destId="{E3C23EE2-2966-4311-BF6E-EDCB059B5234}" srcOrd="0" destOrd="0" presId="urn:microsoft.com/office/officeart/2005/8/layout/equation1"/>
    <dgm:cxn modelId="{6527CB7C-0036-4C84-B236-C82FDE4D1592}" type="presOf" srcId="{434B2D16-78BF-4B04-A3A1-4A0144E6B05A}" destId="{D4F9B88B-8E09-45AD-9BC1-4F7A06541E7E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BF8AF4E1-DA1C-49E5-89A0-31D01F34E9CD}" type="presOf" srcId="{345A12DF-220C-49B0-B6B9-61FC2EE8AC79}" destId="{611E1F50-F4FE-4BEA-B0A5-4B1558622E37}" srcOrd="0" destOrd="0" presId="urn:microsoft.com/office/officeart/2005/8/layout/equation1"/>
    <dgm:cxn modelId="{8CBC7CAC-C7D0-4717-8D9C-F0D280216F1D}" type="presParOf" srcId="{E3C23EE2-2966-4311-BF6E-EDCB059B5234}" destId="{CEAADB47-A629-468D-9122-82D84AAD81AB}" srcOrd="0" destOrd="0" presId="urn:microsoft.com/office/officeart/2005/8/layout/equation1"/>
    <dgm:cxn modelId="{2AF265FD-D957-4323-B1B6-C2374313C68B}" type="presParOf" srcId="{E3C23EE2-2966-4311-BF6E-EDCB059B5234}" destId="{3B2D1EC6-4290-4EC5-B14E-1BF21C7C6E23}" srcOrd="1" destOrd="0" presId="urn:microsoft.com/office/officeart/2005/8/layout/equation1"/>
    <dgm:cxn modelId="{0185D64A-8B9F-4FE2-8281-1FD0A93283BB}" type="presParOf" srcId="{E3C23EE2-2966-4311-BF6E-EDCB059B5234}" destId="{602B606D-FFF0-4C7D-9539-CC70C859DA79}" srcOrd="2" destOrd="0" presId="urn:microsoft.com/office/officeart/2005/8/layout/equation1"/>
    <dgm:cxn modelId="{F01DBB09-8591-4EEC-B4DD-C1BC0E640428}" type="presParOf" srcId="{E3C23EE2-2966-4311-BF6E-EDCB059B5234}" destId="{6B0ED1B0-2B06-464D-BA30-BC4114B3B169}" srcOrd="3" destOrd="0" presId="urn:microsoft.com/office/officeart/2005/8/layout/equation1"/>
    <dgm:cxn modelId="{D619872C-9153-4A39-B8FD-6E2FFD0EE173}" type="presParOf" srcId="{E3C23EE2-2966-4311-BF6E-EDCB059B5234}" destId="{611E1F50-F4FE-4BEA-B0A5-4B1558622E37}" srcOrd="4" destOrd="0" presId="urn:microsoft.com/office/officeart/2005/8/layout/equation1"/>
    <dgm:cxn modelId="{284D2BA8-B59E-4CCC-AF82-71DBC9FCA6AC}" type="presParOf" srcId="{E3C23EE2-2966-4311-BF6E-EDCB059B5234}" destId="{F0C9EF32-7D70-4FDD-BCD3-581294856735}" srcOrd="5" destOrd="0" presId="urn:microsoft.com/office/officeart/2005/8/layout/equation1"/>
    <dgm:cxn modelId="{E54F893D-D2CB-479D-AFA0-6D3569A3D08D}" type="presParOf" srcId="{E3C23EE2-2966-4311-BF6E-EDCB059B5234}" destId="{D4F9B88B-8E09-45AD-9BC1-4F7A06541E7E}" srcOrd="6" destOrd="0" presId="urn:microsoft.com/office/officeart/2005/8/layout/equation1"/>
    <dgm:cxn modelId="{3F4924BB-7E74-4242-840F-4AC1E7013A08}" type="presParOf" srcId="{E3C23EE2-2966-4311-BF6E-EDCB059B5234}" destId="{01A8CDE2-FA69-4628-A62F-241F090E0035}" srcOrd="7" destOrd="0" presId="urn:microsoft.com/office/officeart/2005/8/layout/equation1"/>
    <dgm:cxn modelId="{A9B49C32-7D7E-40F1-AD30-652B5921FD3B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+</a:t>
          </a:r>
          <a:endParaRPr lang="en-US" dirty="0">
            <a:solidFill>
              <a:schemeClr val="tx1"/>
            </a:solidFill>
          </a:endParaRPr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/>
      <dgm:spPr/>
      <dgm:t>
        <a:bodyPr/>
        <a:lstStyle/>
        <a:p>
          <a:endParaRPr lang="en-US" dirty="0"/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/>
      <dgm:spPr/>
      <dgm:t>
        <a:bodyPr/>
        <a:lstStyle/>
        <a:p>
          <a:r>
            <a:rPr lang="en-US" b="1" dirty="0" smtClean="0"/>
            <a:t>+</a:t>
          </a:r>
          <a:endParaRPr lang="en-US" dirty="0"/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 custLinFactNeighborY="-9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946E5A-9C38-438D-815C-DB761EF028AE}" type="presOf" srcId="{EC4B9F37-091F-4B78-8CC6-CAE9C7FAEE14}" destId="{602B606D-FFF0-4C7D-9539-CC70C859DA79}" srcOrd="0" destOrd="0" presId="urn:microsoft.com/office/officeart/2005/8/layout/equation1"/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3E0AB495-F44B-4D4A-9426-735FA155261F}" type="presOf" srcId="{03BF8F46-556B-4BB6-9C2E-4ECB70F457C4}" destId="{CC6BC176-2B9F-4A85-942A-CA90A3D7898F}" srcOrd="0" destOrd="0" presId="urn:microsoft.com/office/officeart/2005/8/layout/equation1"/>
    <dgm:cxn modelId="{E351ABD4-A587-4D41-A68B-74F40934BB3B}" type="presOf" srcId="{75AD83B6-D660-4BB6-BD6F-F84486912313}" destId="{E3C23EE2-2966-4311-BF6E-EDCB059B5234}" srcOrd="0" destOrd="0" presId="urn:microsoft.com/office/officeart/2005/8/layout/equation1"/>
    <dgm:cxn modelId="{41CCA952-10DD-44FC-990F-8885B871F179}" type="presOf" srcId="{A7CB0B75-7890-43A7-909B-2DB5CDF26DB1}" destId="{CEAADB47-A629-468D-9122-82D84AAD81AB}" srcOrd="0" destOrd="0" presId="urn:microsoft.com/office/officeart/2005/8/layout/equation1"/>
    <dgm:cxn modelId="{0DB543CE-A27F-4117-9D89-B9553F6B0024}" type="presOf" srcId="{345A12DF-220C-49B0-B6B9-61FC2EE8AC79}" destId="{611E1F50-F4FE-4BEA-B0A5-4B1558622E37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648F5DF0-F8BC-43CC-ADDA-BAF8462D2A2B}" type="presOf" srcId="{434B2D16-78BF-4B04-A3A1-4A0144E6B05A}" destId="{D4F9B88B-8E09-45AD-9BC1-4F7A06541E7E}" srcOrd="0" destOrd="0" presId="urn:microsoft.com/office/officeart/2005/8/layout/equation1"/>
    <dgm:cxn modelId="{C368B52D-1ACF-4C0B-9342-53AE7A660793}" type="presParOf" srcId="{E3C23EE2-2966-4311-BF6E-EDCB059B5234}" destId="{CEAADB47-A629-468D-9122-82D84AAD81AB}" srcOrd="0" destOrd="0" presId="urn:microsoft.com/office/officeart/2005/8/layout/equation1"/>
    <dgm:cxn modelId="{EA3299E3-9B94-4114-B751-77B41A85198C}" type="presParOf" srcId="{E3C23EE2-2966-4311-BF6E-EDCB059B5234}" destId="{3B2D1EC6-4290-4EC5-B14E-1BF21C7C6E23}" srcOrd="1" destOrd="0" presId="urn:microsoft.com/office/officeart/2005/8/layout/equation1"/>
    <dgm:cxn modelId="{ADB8649E-50F6-4CDF-8A17-3889683A2BE8}" type="presParOf" srcId="{E3C23EE2-2966-4311-BF6E-EDCB059B5234}" destId="{602B606D-FFF0-4C7D-9539-CC70C859DA79}" srcOrd="2" destOrd="0" presId="urn:microsoft.com/office/officeart/2005/8/layout/equation1"/>
    <dgm:cxn modelId="{95706179-D36F-4D14-99D6-D5871CD1A615}" type="presParOf" srcId="{E3C23EE2-2966-4311-BF6E-EDCB059B5234}" destId="{6B0ED1B0-2B06-464D-BA30-BC4114B3B169}" srcOrd="3" destOrd="0" presId="urn:microsoft.com/office/officeart/2005/8/layout/equation1"/>
    <dgm:cxn modelId="{ADB0F6B8-8BA0-4150-9064-62EE3A102CB5}" type="presParOf" srcId="{E3C23EE2-2966-4311-BF6E-EDCB059B5234}" destId="{611E1F50-F4FE-4BEA-B0A5-4B1558622E37}" srcOrd="4" destOrd="0" presId="urn:microsoft.com/office/officeart/2005/8/layout/equation1"/>
    <dgm:cxn modelId="{C2DF3EFD-223A-479D-9AF8-8C9D4E2E20CD}" type="presParOf" srcId="{E3C23EE2-2966-4311-BF6E-EDCB059B5234}" destId="{F0C9EF32-7D70-4FDD-BCD3-581294856735}" srcOrd="5" destOrd="0" presId="urn:microsoft.com/office/officeart/2005/8/layout/equation1"/>
    <dgm:cxn modelId="{82596189-53BA-4018-96EF-3056E377B5F3}" type="presParOf" srcId="{E3C23EE2-2966-4311-BF6E-EDCB059B5234}" destId="{D4F9B88B-8E09-45AD-9BC1-4F7A06541E7E}" srcOrd="6" destOrd="0" presId="urn:microsoft.com/office/officeart/2005/8/layout/equation1"/>
    <dgm:cxn modelId="{CFFA60AE-0875-4CDB-9839-BBFEE4AA6BBA}" type="presParOf" srcId="{E3C23EE2-2966-4311-BF6E-EDCB059B5234}" destId="{01A8CDE2-FA69-4628-A62F-241F090E0035}" srcOrd="7" destOrd="0" presId="urn:microsoft.com/office/officeart/2005/8/layout/equation1"/>
    <dgm:cxn modelId="{0C6E4582-9558-4532-BDC5-510521723548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/>
      <dgm:spPr/>
      <dgm:t>
        <a:bodyPr/>
        <a:lstStyle/>
        <a:p>
          <a:endParaRPr lang="en-US" dirty="0"/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-</a:t>
          </a:r>
          <a:endParaRPr lang="en-US" dirty="0">
            <a:solidFill>
              <a:schemeClr val="tx1"/>
            </a:solidFill>
          </a:endParaRPr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-</a:t>
          </a:r>
          <a:endParaRPr lang="en-US" dirty="0">
            <a:solidFill>
              <a:schemeClr val="tx1"/>
            </a:solidFill>
          </a:endParaRPr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27CF9F3D-A170-4049-8175-FC0750B53A20}" type="presOf" srcId="{A7CB0B75-7890-43A7-909B-2DB5CDF26DB1}" destId="{CEAADB47-A629-468D-9122-82D84AAD81AB}" srcOrd="0" destOrd="0" presId="urn:microsoft.com/office/officeart/2005/8/layout/equation1"/>
    <dgm:cxn modelId="{C37120B5-C0E6-4FF6-B5A2-848361A25469}" type="presOf" srcId="{345A12DF-220C-49B0-B6B9-61FC2EE8AC79}" destId="{611E1F50-F4FE-4BEA-B0A5-4B1558622E37}" srcOrd="0" destOrd="0" presId="urn:microsoft.com/office/officeart/2005/8/layout/equation1"/>
    <dgm:cxn modelId="{4E04A4CE-DAB5-4C49-8B85-6457F18FC290}" type="presOf" srcId="{03BF8F46-556B-4BB6-9C2E-4ECB70F457C4}" destId="{CC6BC176-2B9F-4A85-942A-CA90A3D7898F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29FAF6B4-568A-4271-B5E5-3FE3DEEC3A80}" type="presOf" srcId="{434B2D16-78BF-4B04-A3A1-4A0144E6B05A}" destId="{D4F9B88B-8E09-45AD-9BC1-4F7A06541E7E}" srcOrd="0" destOrd="0" presId="urn:microsoft.com/office/officeart/2005/8/layout/equation1"/>
    <dgm:cxn modelId="{E8E58A89-5113-4FDA-B41C-2AF1F3DB2670}" type="presOf" srcId="{EC4B9F37-091F-4B78-8CC6-CAE9C7FAEE14}" destId="{602B606D-FFF0-4C7D-9539-CC70C859DA79}" srcOrd="0" destOrd="0" presId="urn:microsoft.com/office/officeart/2005/8/layout/equation1"/>
    <dgm:cxn modelId="{CA9A332C-6A1B-4919-9F00-C6EF91DA31B4}" type="presOf" srcId="{75AD83B6-D660-4BB6-BD6F-F84486912313}" destId="{E3C23EE2-2966-4311-BF6E-EDCB059B5234}" srcOrd="0" destOrd="0" presId="urn:microsoft.com/office/officeart/2005/8/layout/equation1"/>
    <dgm:cxn modelId="{CADE5867-AA5F-446C-A285-F22890E48E66}" type="presParOf" srcId="{E3C23EE2-2966-4311-BF6E-EDCB059B5234}" destId="{CEAADB47-A629-468D-9122-82D84AAD81AB}" srcOrd="0" destOrd="0" presId="urn:microsoft.com/office/officeart/2005/8/layout/equation1"/>
    <dgm:cxn modelId="{689588F8-A699-406A-8097-E172A559F04F}" type="presParOf" srcId="{E3C23EE2-2966-4311-BF6E-EDCB059B5234}" destId="{3B2D1EC6-4290-4EC5-B14E-1BF21C7C6E23}" srcOrd="1" destOrd="0" presId="urn:microsoft.com/office/officeart/2005/8/layout/equation1"/>
    <dgm:cxn modelId="{606DBD12-81DA-4B25-85C3-36E6A098225A}" type="presParOf" srcId="{E3C23EE2-2966-4311-BF6E-EDCB059B5234}" destId="{602B606D-FFF0-4C7D-9539-CC70C859DA79}" srcOrd="2" destOrd="0" presId="urn:microsoft.com/office/officeart/2005/8/layout/equation1"/>
    <dgm:cxn modelId="{525EBAB1-748C-4E68-9311-6F6B2446040D}" type="presParOf" srcId="{E3C23EE2-2966-4311-BF6E-EDCB059B5234}" destId="{6B0ED1B0-2B06-464D-BA30-BC4114B3B169}" srcOrd="3" destOrd="0" presId="urn:microsoft.com/office/officeart/2005/8/layout/equation1"/>
    <dgm:cxn modelId="{A6447AF6-4756-4B96-98F2-62CEBF0A77DC}" type="presParOf" srcId="{E3C23EE2-2966-4311-BF6E-EDCB059B5234}" destId="{611E1F50-F4FE-4BEA-B0A5-4B1558622E37}" srcOrd="4" destOrd="0" presId="urn:microsoft.com/office/officeart/2005/8/layout/equation1"/>
    <dgm:cxn modelId="{59EFB092-7E6B-4C39-9673-0E3AFDAC016D}" type="presParOf" srcId="{E3C23EE2-2966-4311-BF6E-EDCB059B5234}" destId="{F0C9EF32-7D70-4FDD-BCD3-581294856735}" srcOrd="5" destOrd="0" presId="urn:microsoft.com/office/officeart/2005/8/layout/equation1"/>
    <dgm:cxn modelId="{6D63CB35-CAD0-467C-BE0B-139FCD487956}" type="presParOf" srcId="{E3C23EE2-2966-4311-BF6E-EDCB059B5234}" destId="{D4F9B88B-8E09-45AD-9BC1-4F7A06541E7E}" srcOrd="6" destOrd="0" presId="urn:microsoft.com/office/officeart/2005/8/layout/equation1"/>
    <dgm:cxn modelId="{A0EA1C7A-3F18-4C71-8463-7CC8C2A463BD}" type="presParOf" srcId="{E3C23EE2-2966-4311-BF6E-EDCB059B5234}" destId="{01A8CDE2-FA69-4628-A62F-241F090E0035}" srcOrd="7" destOrd="0" presId="urn:microsoft.com/office/officeart/2005/8/layout/equation1"/>
    <dgm:cxn modelId="{81F7C671-36B6-4500-907D-DB400CB3643E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/>
      <dgm:spPr/>
      <dgm:t>
        <a:bodyPr/>
        <a:lstStyle/>
        <a:p>
          <a:endParaRPr lang="en-US" dirty="0"/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+</a:t>
          </a:r>
          <a:endParaRPr lang="en-US" dirty="0"/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/>
      <dgm:spPr/>
      <dgm:t>
        <a:bodyPr/>
        <a:lstStyle/>
        <a:p>
          <a:r>
            <a:rPr lang="en-US" b="1" dirty="0" smtClean="0"/>
            <a:t>+</a:t>
          </a:r>
          <a:endParaRPr lang="en-US" dirty="0"/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BA4AD1-6A84-4EBE-89A9-769BBC747622}" type="presOf" srcId="{434B2D16-78BF-4B04-A3A1-4A0144E6B05A}" destId="{D4F9B88B-8E09-45AD-9BC1-4F7A06541E7E}" srcOrd="0" destOrd="0" presId="urn:microsoft.com/office/officeart/2005/8/layout/equation1"/>
    <dgm:cxn modelId="{A04177EC-ABB6-4FB8-A0A7-3CA98891A189}" type="presOf" srcId="{A7CB0B75-7890-43A7-909B-2DB5CDF26DB1}" destId="{CEAADB47-A629-468D-9122-82D84AAD81AB}" srcOrd="0" destOrd="0" presId="urn:microsoft.com/office/officeart/2005/8/layout/equation1"/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AB8B8687-4142-4ACB-8D98-3209AF7B3753}" type="presOf" srcId="{75AD83B6-D660-4BB6-BD6F-F84486912313}" destId="{E3C23EE2-2966-4311-BF6E-EDCB059B5234}" srcOrd="0" destOrd="0" presId="urn:microsoft.com/office/officeart/2005/8/layout/equation1"/>
    <dgm:cxn modelId="{4BA3BEB6-4B8A-4255-B9CA-1F06B62542A8}" type="presOf" srcId="{03BF8F46-556B-4BB6-9C2E-4ECB70F457C4}" destId="{CC6BC176-2B9F-4A85-942A-CA90A3D7898F}" srcOrd="0" destOrd="0" presId="urn:microsoft.com/office/officeart/2005/8/layout/equation1"/>
    <dgm:cxn modelId="{168DC10B-6497-407D-80FD-B625C2E3C2ED}" type="presOf" srcId="{EC4B9F37-091F-4B78-8CC6-CAE9C7FAEE14}" destId="{602B606D-FFF0-4C7D-9539-CC70C859DA79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D95C8A5E-D0C8-4EEF-87C8-0AF222D44A29}" type="presOf" srcId="{345A12DF-220C-49B0-B6B9-61FC2EE8AC79}" destId="{611E1F50-F4FE-4BEA-B0A5-4B1558622E37}" srcOrd="0" destOrd="0" presId="urn:microsoft.com/office/officeart/2005/8/layout/equation1"/>
    <dgm:cxn modelId="{20A5D44E-CB90-4CC4-A393-155F1F052098}" type="presParOf" srcId="{E3C23EE2-2966-4311-BF6E-EDCB059B5234}" destId="{CEAADB47-A629-468D-9122-82D84AAD81AB}" srcOrd="0" destOrd="0" presId="urn:microsoft.com/office/officeart/2005/8/layout/equation1"/>
    <dgm:cxn modelId="{81DA6D09-6DC7-44A2-B598-ACBB3CE12F67}" type="presParOf" srcId="{E3C23EE2-2966-4311-BF6E-EDCB059B5234}" destId="{3B2D1EC6-4290-4EC5-B14E-1BF21C7C6E23}" srcOrd="1" destOrd="0" presId="urn:microsoft.com/office/officeart/2005/8/layout/equation1"/>
    <dgm:cxn modelId="{92CEE442-8A2B-4DE1-A012-DD15E64DF3CC}" type="presParOf" srcId="{E3C23EE2-2966-4311-BF6E-EDCB059B5234}" destId="{602B606D-FFF0-4C7D-9539-CC70C859DA79}" srcOrd="2" destOrd="0" presId="urn:microsoft.com/office/officeart/2005/8/layout/equation1"/>
    <dgm:cxn modelId="{B7417295-5685-45AF-907E-436ACC375C43}" type="presParOf" srcId="{E3C23EE2-2966-4311-BF6E-EDCB059B5234}" destId="{6B0ED1B0-2B06-464D-BA30-BC4114B3B169}" srcOrd="3" destOrd="0" presId="urn:microsoft.com/office/officeart/2005/8/layout/equation1"/>
    <dgm:cxn modelId="{41919621-6660-40C8-8D76-A03EB7FFD428}" type="presParOf" srcId="{E3C23EE2-2966-4311-BF6E-EDCB059B5234}" destId="{611E1F50-F4FE-4BEA-B0A5-4B1558622E37}" srcOrd="4" destOrd="0" presId="urn:microsoft.com/office/officeart/2005/8/layout/equation1"/>
    <dgm:cxn modelId="{93F9AA42-0A26-4753-A8A2-D93D836EF06B}" type="presParOf" srcId="{E3C23EE2-2966-4311-BF6E-EDCB059B5234}" destId="{F0C9EF32-7D70-4FDD-BCD3-581294856735}" srcOrd="5" destOrd="0" presId="urn:microsoft.com/office/officeart/2005/8/layout/equation1"/>
    <dgm:cxn modelId="{8ABB1612-85F6-467A-BA55-1F56AC085DFA}" type="presParOf" srcId="{E3C23EE2-2966-4311-BF6E-EDCB059B5234}" destId="{D4F9B88B-8E09-45AD-9BC1-4F7A06541E7E}" srcOrd="6" destOrd="0" presId="urn:microsoft.com/office/officeart/2005/8/layout/equation1"/>
    <dgm:cxn modelId="{6242BCAF-7901-46EE-B37A-F06E48B6C1B6}" type="presParOf" srcId="{E3C23EE2-2966-4311-BF6E-EDCB059B5234}" destId="{01A8CDE2-FA69-4628-A62F-241F090E0035}" srcOrd="7" destOrd="0" presId="urn:microsoft.com/office/officeart/2005/8/layout/equation1"/>
    <dgm:cxn modelId="{D49F7CAC-1E0B-42CB-A836-7396DA2FBD57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-</a:t>
          </a:r>
          <a:endParaRPr lang="en-US" dirty="0">
            <a:solidFill>
              <a:schemeClr val="tx1"/>
            </a:solidFill>
          </a:endParaRPr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/>
      <dgm:spPr/>
      <dgm:t>
        <a:bodyPr/>
        <a:lstStyle/>
        <a:p>
          <a:endParaRPr lang="en-US" dirty="0"/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/>
      <dgm:spPr/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6912835B-D382-4BA5-BC2F-35816188A402}" type="presOf" srcId="{434B2D16-78BF-4B04-A3A1-4A0144E6B05A}" destId="{D4F9B88B-8E09-45AD-9BC1-4F7A06541E7E}" srcOrd="0" destOrd="0" presId="urn:microsoft.com/office/officeart/2005/8/layout/equation1"/>
    <dgm:cxn modelId="{3C95C851-9C24-4E08-98B3-F94CDE557061}" type="presOf" srcId="{75AD83B6-D660-4BB6-BD6F-F84486912313}" destId="{E3C23EE2-2966-4311-BF6E-EDCB059B5234}" srcOrd="0" destOrd="0" presId="urn:microsoft.com/office/officeart/2005/8/layout/equation1"/>
    <dgm:cxn modelId="{AA5C2E72-C709-4006-A9C4-44506ACCC0F9}" type="presOf" srcId="{EC4B9F37-091F-4B78-8CC6-CAE9C7FAEE14}" destId="{602B606D-FFF0-4C7D-9539-CC70C859DA79}" srcOrd="0" destOrd="0" presId="urn:microsoft.com/office/officeart/2005/8/layout/equation1"/>
    <dgm:cxn modelId="{9870F67B-5BE0-4AE4-8CBE-872CC5B9B603}" type="presOf" srcId="{345A12DF-220C-49B0-B6B9-61FC2EE8AC79}" destId="{611E1F50-F4FE-4BEA-B0A5-4B1558622E37}" srcOrd="0" destOrd="0" presId="urn:microsoft.com/office/officeart/2005/8/layout/equation1"/>
    <dgm:cxn modelId="{921E6383-82E4-417E-8F1F-C7D521EBB901}" type="presOf" srcId="{A7CB0B75-7890-43A7-909B-2DB5CDF26DB1}" destId="{CEAADB47-A629-468D-9122-82D84AAD81AB}" srcOrd="0" destOrd="0" presId="urn:microsoft.com/office/officeart/2005/8/layout/equation1"/>
    <dgm:cxn modelId="{31EF07B3-EB15-45A2-A3AB-B0F4140B2454}" type="presOf" srcId="{03BF8F46-556B-4BB6-9C2E-4ECB70F457C4}" destId="{CC6BC176-2B9F-4A85-942A-CA90A3D7898F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188D7065-BC6A-45C4-ACAE-AF5ADCD7A048}" type="presParOf" srcId="{E3C23EE2-2966-4311-BF6E-EDCB059B5234}" destId="{CEAADB47-A629-468D-9122-82D84AAD81AB}" srcOrd="0" destOrd="0" presId="urn:microsoft.com/office/officeart/2005/8/layout/equation1"/>
    <dgm:cxn modelId="{D804C4E1-A8D2-4E7B-A206-26BBFA5029AB}" type="presParOf" srcId="{E3C23EE2-2966-4311-BF6E-EDCB059B5234}" destId="{3B2D1EC6-4290-4EC5-B14E-1BF21C7C6E23}" srcOrd="1" destOrd="0" presId="urn:microsoft.com/office/officeart/2005/8/layout/equation1"/>
    <dgm:cxn modelId="{D630822B-4847-4F0D-946F-5DF4A65025B6}" type="presParOf" srcId="{E3C23EE2-2966-4311-BF6E-EDCB059B5234}" destId="{602B606D-FFF0-4C7D-9539-CC70C859DA79}" srcOrd="2" destOrd="0" presId="urn:microsoft.com/office/officeart/2005/8/layout/equation1"/>
    <dgm:cxn modelId="{6FE938E1-F107-45EB-B773-27E93AB39C15}" type="presParOf" srcId="{E3C23EE2-2966-4311-BF6E-EDCB059B5234}" destId="{6B0ED1B0-2B06-464D-BA30-BC4114B3B169}" srcOrd="3" destOrd="0" presId="urn:microsoft.com/office/officeart/2005/8/layout/equation1"/>
    <dgm:cxn modelId="{656C9AC5-280C-4B9E-A090-A20A61251BD5}" type="presParOf" srcId="{E3C23EE2-2966-4311-BF6E-EDCB059B5234}" destId="{611E1F50-F4FE-4BEA-B0A5-4B1558622E37}" srcOrd="4" destOrd="0" presId="urn:microsoft.com/office/officeart/2005/8/layout/equation1"/>
    <dgm:cxn modelId="{828486DA-595C-4A67-847C-36344500DE11}" type="presParOf" srcId="{E3C23EE2-2966-4311-BF6E-EDCB059B5234}" destId="{F0C9EF32-7D70-4FDD-BCD3-581294856735}" srcOrd="5" destOrd="0" presId="urn:microsoft.com/office/officeart/2005/8/layout/equation1"/>
    <dgm:cxn modelId="{4761829B-4D47-4291-87C3-3CD39449189F}" type="presParOf" srcId="{E3C23EE2-2966-4311-BF6E-EDCB059B5234}" destId="{D4F9B88B-8E09-45AD-9BC1-4F7A06541E7E}" srcOrd="6" destOrd="0" presId="urn:microsoft.com/office/officeart/2005/8/layout/equation1"/>
    <dgm:cxn modelId="{7D5E4054-8979-423C-952C-EC2E09E7589D}" type="presParOf" srcId="{E3C23EE2-2966-4311-BF6E-EDCB059B5234}" destId="{01A8CDE2-FA69-4628-A62F-241F090E0035}" srcOrd="7" destOrd="0" presId="urn:microsoft.com/office/officeart/2005/8/layout/equation1"/>
    <dgm:cxn modelId="{177846E8-7FF3-4487-B0A1-3444DBDAD3BA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B226AF-E827-419C-9771-46FB316A495F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E0A97C5-1BF7-4E17-B273-161906284781}">
      <dgm:prSet phldrT="[Text]"/>
      <dgm:spPr/>
      <dgm:t>
        <a:bodyPr/>
        <a:lstStyle/>
        <a:p>
          <a:r>
            <a:rPr lang="en-US" dirty="0" smtClean="0"/>
            <a:t>Income</a:t>
          </a:r>
          <a:endParaRPr lang="en-US" dirty="0"/>
        </a:p>
      </dgm:t>
    </dgm:pt>
    <dgm:pt modelId="{F3C1E9D8-CB23-4275-BD0B-0E6AF72F67C2}" type="parTrans" cxnId="{DEC5FEB5-B6D5-47DF-9BB9-B38675BA399B}">
      <dgm:prSet/>
      <dgm:spPr/>
      <dgm:t>
        <a:bodyPr/>
        <a:lstStyle/>
        <a:p>
          <a:endParaRPr lang="en-US"/>
        </a:p>
      </dgm:t>
    </dgm:pt>
    <dgm:pt modelId="{7BD03471-EC98-48A4-BBAC-6E93DAB3E334}" type="sibTrans" cxnId="{DEC5FEB5-B6D5-47DF-9BB9-B38675BA399B}">
      <dgm:prSet/>
      <dgm:spPr/>
      <dgm:t>
        <a:bodyPr/>
        <a:lstStyle/>
        <a:p>
          <a:endParaRPr lang="en-US"/>
        </a:p>
      </dgm:t>
    </dgm:pt>
    <dgm:pt modelId="{3982AD60-B39A-4EA8-B469-3F84A43E7044}">
      <dgm:prSet phldrT="[Text]"/>
      <dgm:spPr/>
      <dgm:t>
        <a:bodyPr/>
        <a:lstStyle/>
        <a:p>
          <a:r>
            <a:rPr lang="en-US" dirty="0" smtClean="0"/>
            <a:t>Expense	</a:t>
          </a:r>
          <a:endParaRPr lang="en-US" dirty="0"/>
        </a:p>
      </dgm:t>
    </dgm:pt>
    <dgm:pt modelId="{1D1986A0-F0B4-4F72-91FD-E054921708B5}" type="parTrans" cxnId="{5E871551-D530-4D90-B5F3-6688C8F21271}">
      <dgm:prSet/>
      <dgm:spPr/>
      <dgm:t>
        <a:bodyPr/>
        <a:lstStyle/>
        <a:p>
          <a:endParaRPr lang="en-US"/>
        </a:p>
      </dgm:t>
    </dgm:pt>
    <dgm:pt modelId="{E2FFAFC1-3C0C-4FC9-AA6D-03195F621B74}" type="sibTrans" cxnId="{5E871551-D530-4D90-B5F3-6688C8F21271}">
      <dgm:prSet/>
      <dgm:spPr/>
      <dgm:t>
        <a:bodyPr/>
        <a:lstStyle/>
        <a:p>
          <a:endParaRPr lang="en-US"/>
        </a:p>
      </dgm:t>
    </dgm:pt>
    <dgm:pt modelId="{D06C6FB5-8B0C-4170-8B1D-AD89B8F025A3}">
      <dgm:prSet phldrT="[Text]"/>
      <dgm:spPr/>
      <dgm:t>
        <a:bodyPr/>
        <a:lstStyle/>
        <a:p>
          <a:r>
            <a:rPr lang="en-US" dirty="0" smtClean="0"/>
            <a:t>Liquid Money</a:t>
          </a:r>
          <a:endParaRPr lang="en-US" dirty="0"/>
        </a:p>
      </dgm:t>
    </dgm:pt>
    <dgm:pt modelId="{B6ABA188-64FF-4EB9-A2F6-3E7D3BEEE454}" type="parTrans" cxnId="{6BA3015B-312B-4D2B-A9D4-BA98F31B52ED}">
      <dgm:prSet/>
      <dgm:spPr/>
      <dgm:t>
        <a:bodyPr/>
        <a:lstStyle/>
        <a:p>
          <a:endParaRPr lang="en-US"/>
        </a:p>
      </dgm:t>
    </dgm:pt>
    <dgm:pt modelId="{0C30BE63-E0C0-4F75-A18A-3DF34B5E4594}" type="sibTrans" cxnId="{6BA3015B-312B-4D2B-A9D4-BA98F31B52ED}">
      <dgm:prSet/>
      <dgm:spPr/>
      <dgm:t>
        <a:bodyPr/>
        <a:lstStyle/>
        <a:p>
          <a:endParaRPr lang="en-US"/>
        </a:p>
      </dgm:t>
    </dgm:pt>
    <dgm:pt modelId="{94AE9D56-3B2D-4569-9720-92852B85A0BD}">
      <dgm:prSet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Savings</a:t>
          </a:r>
          <a:endParaRPr lang="en-US" dirty="0"/>
        </a:p>
      </dgm:t>
    </dgm:pt>
    <dgm:pt modelId="{527A11FA-3E48-4E31-A413-B3781B7A91DC}" type="parTrans" cxnId="{88A3086D-51AF-45CC-A4F6-BAEDEE3FBC15}">
      <dgm:prSet/>
      <dgm:spPr/>
      <dgm:t>
        <a:bodyPr/>
        <a:lstStyle/>
        <a:p>
          <a:endParaRPr lang="en-US"/>
        </a:p>
      </dgm:t>
    </dgm:pt>
    <dgm:pt modelId="{6B8BA2A2-4540-4242-AAC6-B174ABE0B0F4}" type="sibTrans" cxnId="{88A3086D-51AF-45CC-A4F6-BAEDEE3FBC15}">
      <dgm:prSet/>
      <dgm:spPr/>
      <dgm:t>
        <a:bodyPr/>
        <a:lstStyle/>
        <a:p>
          <a:endParaRPr lang="en-US"/>
        </a:p>
      </dgm:t>
    </dgm:pt>
    <dgm:pt modelId="{561C4DEB-B27B-4934-B7E8-061E3AB376FA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Investment</a:t>
          </a:r>
          <a:endParaRPr lang="en-US" dirty="0">
            <a:solidFill>
              <a:schemeClr val="tx1"/>
            </a:solidFill>
          </a:endParaRPr>
        </a:p>
      </dgm:t>
    </dgm:pt>
    <dgm:pt modelId="{9DDFA028-BBF7-4EB4-B921-DC7CED0F8459}" type="parTrans" cxnId="{82725484-374A-42AD-8A6A-CE03E4E7387C}">
      <dgm:prSet/>
      <dgm:spPr/>
      <dgm:t>
        <a:bodyPr/>
        <a:lstStyle/>
        <a:p>
          <a:endParaRPr lang="en-US"/>
        </a:p>
      </dgm:t>
    </dgm:pt>
    <dgm:pt modelId="{DE71AC97-27B7-4F23-B582-2DD0BF4B144B}" type="sibTrans" cxnId="{82725484-374A-42AD-8A6A-CE03E4E7387C}">
      <dgm:prSet/>
      <dgm:spPr/>
      <dgm:t>
        <a:bodyPr/>
        <a:lstStyle/>
        <a:p>
          <a:endParaRPr lang="en-US"/>
        </a:p>
      </dgm:t>
    </dgm:pt>
    <dgm:pt modelId="{8FB286A7-F78D-46B1-960B-6A770815428B}" type="pres">
      <dgm:prSet presAssocID="{B7B226AF-E827-419C-9771-46FB316A49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0BCB14-A606-458B-BC45-2DE50A196B6E}" type="pres">
      <dgm:prSet presAssocID="{CE0A97C5-1BF7-4E17-B273-161906284781}" presName="hierRoot1" presStyleCnt="0">
        <dgm:presLayoutVars>
          <dgm:hierBranch val="init"/>
        </dgm:presLayoutVars>
      </dgm:prSet>
      <dgm:spPr/>
    </dgm:pt>
    <dgm:pt modelId="{ACCACBC2-9722-44AB-A8B7-2179F03D9884}" type="pres">
      <dgm:prSet presAssocID="{CE0A97C5-1BF7-4E17-B273-161906284781}" presName="rootComposite1" presStyleCnt="0"/>
      <dgm:spPr/>
    </dgm:pt>
    <dgm:pt modelId="{0C2854E4-92BD-4DF0-B7F5-B8350CD4839B}" type="pres">
      <dgm:prSet presAssocID="{CE0A97C5-1BF7-4E17-B273-161906284781}" presName="rootText1" presStyleLbl="node0" presStyleIdx="0" presStyleCnt="1" custLinFactNeighborX="1196" custLinFactNeighborY="8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7F3AC2-B761-49C7-95D0-65D73D4A577B}" type="pres">
      <dgm:prSet presAssocID="{CE0A97C5-1BF7-4E17-B273-16190628478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08DB06A-073F-4D2A-9736-C54B8D4F01E8}" type="pres">
      <dgm:prSet presAssocID="{CE0A97C5-1BF7-4E17-B273-161906284781}" presName="hierChild2" presStyleCnt="0"/>
      <dgm:spPr/>
    </dgm:pt>
    <dgm:pt modelId="{5FDD4F4D-091B-447C-BA36-DF6AB8E9831E}" type="pres">
      <dgm:prSet presAssocID="{1D1986A0-F0B4-4F72-91FD-E054921708B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1A6CBDD-F5BD-4BED-A15F-50C5E40CAFCC}" type="pres">
      <dgm:prSet presAssocID="{3982AD60-B39A-4EA8-B469-3F84A43E7044}" presName="hierRoot2" presStyleCnt="0">
        <dgm:presLayoutVars>
          <dgm:hierBranch val="init"/>
        </dgm:presLayoutVars>
      </dgm:prSet>
      <dgm:spPr/>
    </dgm:pt>
    <dgm:pt modelId="{66581F7B-5D5E-4005-81E1-ABBE15B86850}" type="pres">
      <dgm:prSet presAssocID="{3982AD60-B39A-4EA8-B469-3F84A43E7044}" presName="rootComposite" presStyleCnt="0"/>
      <dgm:spPr/>
    </dgm:pt>
    <dgm:pt modelId="{95E56BF8-FDAF-4898-AAA8-DB251659F060}" type="pres">
      <dgm:prSet presAssocID="{3982AD60-B39A-4EA8-B469-3F84A43E704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DCEDD4-655F-430C-978B-6A69D50FBB43}" type="pres">
      <dgm:prSet presAssocID="{3982AD60-B39A-4EA8-B469-3F84A43E7044}" presName="rootConnector" presStyleLbl="node2" presStyleIdx="0" presStyleCnt="2"/>
      <dgm:spPr/>
      <dgm:t>
        <a:bodyPr/>
        <a:lstStyle/>
        <a:p>
          <a:endParaRPr lang="en-US"/>
        </a:p>
      </dgm:t>
    </dgm:pt>
    <dgm:pt modelId="{0852701D-51E3-4326-BD32-186D3C785833}" type="pres">
      <dgm:prSet presAssocID="{3982AD60-B39A-4EA8-B469-3F84A43E7044}" presName="hierChild4" presStyleCnt="0"/>
      <dgm:spPr/>
    </dgm:pt>
    <dgm:pt modelId="{39A9E6ED-F37D-49C9-A847-02D3D908C871}" type="pres">
      <dgm:prSet presAssocID="{3982AD60-B39A-4EA8-B469-3F84A43E7044}" presName="hierChild5" presStyleCnt="0"/>
      <dgm:spPr/>
    </dgm:pt>
    <dgm:pt modelId="{E1340B7C-955E-4055-A778-14F1EFB88669}" type="pres">
      <dgm:prSet presAssocID="{527A11FA-3E48-4E31-A413-B3781B7A91D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EC9A672E-3FEE-4ABC-BC70-0AEA625C84FD}" type="pres">
      <dgm:prSet presAssocID="{94AE9D56-3B2D-4569-9720-92852B85A0BD}" presName="hierRoot2" presStyleCnt="0">
        <dgm:presLayoutVars>
          <dgm:hierBranch val="init"/>
        </dgm:presLayoutVars>
      </dgm:prSet>
      <dgm:spPr/>
    </dgm:pt>
    <dgm:pt modelId="{2494E041-CFDD-429D-BC46-C3BD13EBDD29}" type="pres">
      <dgm:prSet presAssocID="{94AE9D56-3B2D-4569-9720-92852B85A0BD}" presName="rootComposite" presStyleCnt="0"/>
      <dgm:spPr/>
    </dgm:pt>
    <dgm:pt modelId="{9E131723-B2D0-4DC3-8FC1-9C8F8BF1F4CC}" type="pres">
      <dgm:prSet presAssocID="{94AE9D56-3B2D-4569-9720-92852B85A0BD}" presName="rootText" presStyleLbl="node2" presStyleIdx="1" presStyleCnt="2" custLinFactNeighborX="1833" custLinFactNeighborY="-1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856EB7-ACB7-4E51-8411-BC8CBB7E2233}" type="pres">
      <dgm:prSet presAssocID="{94AE9D56-3B2D-4569-9720-92852B85A0BD}" presName="rootConnector" presStyleLbl="node2" presStyleIdx="1" presStyleCnt="2"/>
      <dgm:spPr/>
      <dgm:t>
        <a:bodyPr/>
        <a:lstStyle/>
        <a:p>
          <a:endParaRPr lang="en-US"/>
        </a:p>
      </dgm:t>
    </dgm:pt>
    <dgm:pt modelId="{8E4CE849-25BC-48A7-AA5E-15F5A2C743DE}" type="pres">
      <dgm:prSet presAssocID="{94AE9D56-3B2D-4569-9720-92852B85A0BD}" presName="hierChild4" presStyleCnt="0"/>
      <dgm:spPr/>
    </dgm:pt>
    <dgm:pt modelId="{7A93CE05-3B9F-4141-9BB7-CF6A94AE05AF}" type="pres">
      <dgm:prSet presAssocID="{B6ABA188-64FF-4EB9-A2F6-3E7D3BEEE454}" presName="Name37" presStyleLbl="parChTrans1D3" presStyleIdx="0" presStyleCnt="2"/>
      <dgm:spPr/>
      <dgm:t>
        <a:bodyPr/>
        <a:lstStyle/>
        <a:p>
          <a:endParaRPr lang="en-US"/>
        </a:p>
      </dgm:t>
    </dgm:pt>
    <dgm:pt modelId="{3B96C1F5-EE31-4E75-9FD8-861B48B03AC6}" type="pres">
      <dgm:prSet presAssocID="{D06C6FB5-8B0C-4170-8B1D-AD89B8F025A3}" presName="hierRoot2" presStyleCnt="0">
        <dgm:presLayoutVars>
          <dgm:hierBranch val="init"/>
        </dgm:presLayoutVars>
      </dgm:prSet>
      <dgm:spPr/>
    </dgm:pt>
    <dgm:pt modelId="{96DAB12A-B574-4100-9494-825BD5A13910}" type="pres">
      <dgm:prSet presAssocID="{D06C6FB5-8B0C-4170-8B1D-AD89B8F025A3}" presName="rootComposite" presStyleCnt="0"/>
      <dgm:spPr/>
    </dgm:pt>
    <dgm:pt modelId="{C0B7BB0A-5902-4C9A-BC4A-0F5D07239879}" type="pres">
      <dgm:prSet presAssocID="{D06C6FB5-8B0C-4170-8B1D-AD89B8F025A3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DBBC57-847F-42F6-82D4-DB54E2CE91AE}" type="pres">
      <dgm:prSet presAssocID="{D06C6FB5-8B0C-4170-8B1D-AD89B8F025A3}" presName="rootConnector" presStyleLbl="node3" presStyleIdx="0" presStyleCnt="2"/>
      <dgm:spPr/>
      <dgm:t>
        <a:bodyPr/>
        <a:lstStyle/>
        <a:p>
          <a:endParaRPr lang="en-US"/>
        </a:p>
      </dgm:t>
    </dgm:pt>
    <dgm:pt modelId="{FAEAA63C-834B-4C78-9635-1B348AF6667E}" type="pres">
      <dgm:prSet presAssocID="{D06C6FB5-8B0C-4170-8B1D-AD89B8F025A3}" presName="hierChild4" presStyleCnt="0"/>
      <dgm:spPr/>
    </dgm:pt>
    <dgm:pt modelId="{76472539-5BAF-4A0B-9710-6CCCFA7BDCDC}" type="pres">
      <dgm:prSet presAssocID="{D06C6FB5-8B0C-4170-8B1D-AD89B8F025A3}" presName="hierChild5" presStyleCnt="0"/>
      <dgm:spPr/>
    </dgm:pt>
    <dgm:pt modelId="{50C3E722-02E7-4180-875E-7367158E4363}" type="pres">
      <dgm:prSet presAssocID="{9DDFA028-BBF7-4EB4-B921-DC7CED0F8459}" presName="Name37" presStyleLbl="parChTrans1D3" presStyleIdx="1" presStyleCnt="2"/>
      <dgm:spPr/>
      <dgm:t>
        <a:bodyPr/>
        <a:lstStyle/>
        <a:p>
          <a:endParaRPr lang="en-US"/>
        </a:p>
      </dgm:t>
    </dgm:pt>
    <dgm:pt modelId="{0FB72FCA-BB24-4B7E-8D8D-98478BAFEB5A}" type="pres">
      <dgm:prSet presAssocID="{561C4DEB-B27B-4934-B7E8-061E3AB376FA}" presName="hierRoot2" presStyleCnt="0">
        <dgm:presLayoutVars>
          <dgm:hierBranch val="init"/>
        </dgm:presLayoutVars>
      </dgm:prSet>
      <dgm:spPr/>
    </dgm:pt>
    <dgm:pt modelId="{D49B4DE2-DD95-430B-B46E-53539F490BA4}" type="pres">
      <dgm:prSet presAssocID="{561C4DEB-B27B-4934-B7E8-061E3AB376FA}" presName="rootComposite" presStyleCnt="0"/>
      <dgm:spPr/>
    </dgm:pt>
    <dgm:pt modelId="{73B72733-4022-4119-A20D-F36469FB742D}" type="pres">
      <dgm:prSet presAssocID="{561C4DEB-B27B-4934-B7E8-061E3AB376F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239A95-5F83-4CD8-B690-6C3185BE84C3}" type="pres">
      <dgm:prSet presAssocID="{561C4DEB-B27B-4934-B7E8-061E3AB376FA}" presName="rootConnector" presStyleLbl="node3" presStyleIdx="1" presStyleCnt="2"/>
      <dgm:spPr/>
      <dgm:t>
        <a:bodyPr/>
        <a:lstStyle/>
        <a:p>
          <a:endParaRPr lang="en-US"/>
        </a:p>
      </dgm:t>
    </dgm:pt>
    <dgm:pt modelId="{283F6264-4B1F-4E20-88B8-CAB6AB333D62}" type="pres">
      <dgm:prSet presAssocID="{561C4DEB-B27B-4934-B7E8-061E3AB376FA}" presName="hierChild4" presStyleCnt="0"/>
      <dgm:spPr/>
    </dgm:pt>
    <dgm:pt modelId="{3AC804DA-30B4-46BE-BAE9-06C53B7D8142}" type="pres">
      <dgm:prSet presAssocID="{561C4DEB-B27B-4934-B7E8-061E3AB376FA}" presName="hierChild5" presStyleCnt="0"/>
      <dgm:spPr/>
    </dgm:pt>
    <dgm:pt modelId="{6196686E-88AC-460D-8D06-7681E0A63537}" type="pres">
      <dgm:prSet presAssocID="{94AE9D56-3B2D-4569-9720-92852B85A0BD}" presName="hierChild5" presStyleCnt="0"/>
      <dgm:spPr/>
    </dgm:pt>
    <dgm:pt modelId="{70D45E89-597F-4D1A-8B8F-46227EA9C749}" type="pres">
      <dgm:prSet presAssocID="{CE0A97C5-1BF7-4E17-B273-161906284781}" presName="hierChild3" presStyleCnt="0"/>
      <dgm:spPr/>
    </dgm:pt>
  </dgm:ptLst>
  <dgm:cxnLst>
    <dgm:cxn modelId="{E0934E08-42F5-4BA6-83AA-8363C65201D0}" type="presOf" srcId="{3982AD60-B39A-4EA8-B469-3F84A43E7044}" destId="{95E56BF8-FDAF-4898-AAA8-DB251659F060}" srcOrd="0" destOrd="0" presId="urn:microsoft.com/office/officeart/2005/8/layout/orgChart1"/>
    <dgm:cxn modelId="{16592A18-6CC0-448C-8F10-92EEF636DFA7}" type="presOf" srcId="{D06C6FB5-8B0C-4170-8B1D-AD89B8F025A3}" destId="{C0B7BB0A-5902-4C9A-BC4A-0F5D07239879}" srcOrd="0" destOrd="0" presId="urn:microsoft.com/office/officeart/2005/8/layout/orgChart1"/>
    <dgm:cxn modelId="{C0D7BEF5-71D8-44DE-BBDC-14393E76616C}" type="presOf" srcId="{CE0A97C5-1BF7-4E17-B273-161906284781}" destId="{0C2854E4-92BD-4DF0-B7F5-B8350CD4839B}" srcOrd="0" destOrd="0" presId="urn:microsoft.com/office/officeart/2005/8/layout/orgChart1"/>
    <dgm:cxn modelId="{5941890F-953C-4632-986D-7673BA2E763F}" type="presOf" srcId="{B6ABA188-64FF-4EB9-A2F6-3E7D3BEEE454}" destId="{7A93CE05-3B9F-4141-9BB7-CF6A94AE05AF}" srcOrd="0" destOrd="0" presId="urn:microsoft.com/office/officeart/2005/8/layout/orgChart1"/>
    <dgm:cxn modelId="{BFDFEC3D-12BA-452D-85D1-81B381F95F5A}" type="presOf" srcId="{94AE9D56-3B2D-4569-9720-92852B85A0BD}" destId="{D8856EB7-ACB7-4E51-8411-BC8CBB7E2233}" srcOrd="1" destOrd="0" presId="urn:microsoft.com/office/officeart/2005/8/layout/orgChart1"/>
    <dgm:cxn modelId="{B6E54A25-0603-4B5B-9600-07ADE76B909D}" type="presOf" srcId="{3982AD60-B39A-4EA8-B469-3F84A43E7044}" destId="{35DCEDD4-655F-430C-978B-6A69D50FBB43}" srcOrd="1" destOrd="0" presId="urn:microsoft.com/office/officeart/2005/8/layout/orgChart1"/>
    <dgm:cxn modelId="{C361105D-EA4D-417B-AEA0-9C46FFF22BBF}" type="presOf" srcId="{CE0A97C5-1BF7-4E17-B273-161906284781}" destId="{EB7F3AC2-B761-49C7-95D0-65D73D4A577B}" srcOrd="1" destOrd="0" presId="urn:microsoft.com/office/officeart/2005/8/layout/orgChart1"/>
    <dgm:cxn modelId="{88A3086D-51AF-45CC-A4F6-BAEDEE3FBC15}" srcId="{CE0A97C5-1BF7-4E17-B273-161906284781}" destId="{94AE9D56-3B2D-4569-9720-92852B85A0BD}" srcOrd="1" destOrd="0" parTransId="{527A11FA-3E48-4E31-A413-B3781B7A91DC}" sibTransId="{6B8BA2A2-4540-4242-AAC6-B174ABE0B0F4}"/>
    <dgm:cxn modelId="{735C6FA6-0019-477E-AE90-10BBD94EE978}" type="presOf" srcId="{561C4DEB-B27B-4934-B7E8-061E3AB376FA}" destId="{73B72733-4022-4119-A20D-F36469FB742D}" srcOrd="0" destOrd="0" presId="urn:microsoft.com/office/officeart/2005/8/layout/orgChart1"/>
    <dgm:cxn modelId="{3AE149E1-69E0-4331-ACD3-EFE592616114}" type="presOf" srcId="{1D1986A0-F0B4-4F72-91FD-E054921708B5}" destId="{5FDD4F4D-091B-447C-BA36-DF6AB8E9831E}" srcOrd="0" destOrd="0" presId="urn:microsoft.com/office/officeart/2005/8/layout/orgChart1"/>
    <dgm:cxn modelId="{6BA3015B-312B-4D2B-A9D4-BA98F31B52ED}" srcId="{94AE9D56-3B2D-4569-9720-92852B85A0BD}" destId="{D06C6FB5-8B0C-4170-8B1D-AD89B8F025A3}" srcOrd="0" destOrd="0" parTransId="{B6ABA188-64FF-4EB9-A2F6-3E7D3BEEE454}" sibTransId="{0C30BE63-E0C0-4F75-A18A-3DF34B5E4594}"/>
    <dgm:cxn modelId="{DEC5FEB5-B6D5-47DF-9BB9-B38675BA399B}" srcId="{B7B226AF-E827-419C-9771-46FB316A495F}" destId="{CE0A97C5-1BF7-4E17-B273-161906284781}" srcOrd="0" destOrd="0" parTransId="{F3C1E9D8-CB23-4275-BD0B-0E6AF72F67C2}" sibTransId="{7BD03471-EC98-48A4-BBAC-6E93DAB3E334}"/>
    <dgm:cxn modelId="{FD739B47-8D1A-4E9D-8235-5D7F2A61199F}" type="presOf" srcId="{561C4DEB-B27B-4934-B7E8-061E3AB376FA}" destId="{71239A95-5F83-4CD8-B690-6C3185BE84C3}" srcOrd="1" destOrd="0" presId="urn:microsoft.com/office/officeart/2005/8/layout/orgChart1"/>
    <dgm:cxn modelId="{5E871551-D530-4D90-B5F3-6688C8F21271}" srcId="{CE0A97C5-1BF7-4E17-B273-161906284781}" destId="{3982AD60-B39A-4EA8-B469-3F84A43E7044}" srcOrd="0" destOrd="0" parTransId="{1D1986A0-F0B4-4F72-91FD-E054921708B5}" sibTransId="{E2FFAFC1-3C0C-4FC9-AA6D-03195F621B74}"/>
    <dgm:cxn modelId="{84C5CFCF-53BF-4BC0-AAD3-604EB49CD351}" type="presOf" srcId="{D06C6FB5-8B0C-4170-8B1D-AD89B8F025A3}" destId="{64DBBC57-847F-42F6-82D4-DB54E2CE91AE}" srcOrd="1" destOrd="0" presId="urn:microsoft.com/office/officeart/2005/8/layout/orgChart1"/>
    <dgm:cxn modelId="{2E6C5FAA-F43F-476C-B176-0BAA4EEC4A63}" type="presOf" srcId="{B7B226AF-E827-419C-9771-46FB316A495F}" destId="{8FB286A7-F78D-46B1-960B-6A770815428B}" srcOrd="0" destOrd="0" presId="urn:microsoft.com/office/officeart/2005/8/layout/orgChart1"/>
    <dgm:cxn modelId="{E7D48495-15AB-46D7-8735-2FB5CB28128D}" type="presOf" srcId="{94AE9D56-3B2D-4569-9720-92852B85A0BD}" destId="{9E131723-B2D0-4DC3-8FC1-9C8F8BF1F4CC}" srcOrd="0" destOrd="0" presId="urn:microsoft.com/office/officeart/2005/8/layout/orgChart1"/>
    <dgm:cxn modelId="{4AB623AF-A386-4565-AA6D-A59AB6E9AC10}" type="presOf" srcId="{9DDFA028-BBF7-4EB4-B921-DC7CED0F8459}" destId="{50C3E722-02E7-4180-875E-7367158E4363}" srcOrd="0" destOrd="0" presId="urn:microsoft.com/office/officeart/2005/8/layout/orgChart1"/>
    <dgm:cxn modelId="{82725484-374A-42AD-8A6A-CE03E4E7387C}" srcId="{94AE9D56-3B2D-4569-9720-92852B85A0BD}" destId="{561C4DEB-B27B-4934-B7E8-061E3AB376FA}" srcOrd="1" destOrd="0" parTransId="{9DDFA028-BBF7-4EB4-B921-DC7CED0F8459}" sibTransId="{DE71AC97-27B7-4F23-B582-2DD0BF4B144B}"/>
    <dgm:cxn modelId="{0362C575-124B-40EE-A257-604A9707FFAD}" type="presOf" srcId="{527A11FA-3E48-4E31-A413-B3781B7A91DC}" destId="{E1340B7C-955E-4055-A778-14F1EFB88669}" srcOrd="0" destOrd="0" presId="urn:microsoft.com/office/officeart/2005/8/layout/orgChart1"/>
    <dgm:cxn modelId="{2A1256AC-CF9F-4057-90F9-D2361203B481}" type="presParOf" srcId="{8FB286A7-F78D-46B1-960B-6A770815428B}" destId="{3E0BCB14-A606-458B-BC45-2DE50A196B6E}" srcOrd="0" destOrd="0" presId="urn:microsoft.com/office/officeart/2005/8/layout/orgChart1"/>
    <dgm:cxn modelId="{47185940-D356-4F6A-93CC-F5A9A6F18E20}" type="presParOf" srcId="{3E0BCB14-A606-458B-BC45-2DE50A196B6E}" destId="{ACCACBC2-9722-44AB-A8B7-2179F03D9884}" srcOrd="0" destOrd="0" presId="urn:microsoft.com/office/officeart/2005/8/layout/orgChart1"/>
    <dgm:cxn modelId="{0694CBD3-8DEF-4111-B986-19056F283F0E}" type="presParOf" srcId="{ACCACBC2-9722-44AB-A8B7-2179F03D9884}" destId="{0C2854E4-92BD-4DF0-B7F5-B8350CD4839B}" srcOrd="0" destOrd="0" presId="urn:microsoft.com/office/officeart/2005/8/layout/orgChart1"/>
    <dgm:cxn modelId="{81936FBF-6EF6-4AFF-8729-91F76C19F6FB}" type="presParOf" srcId="{ACCACBC2-9722-44AB-A8B7-2179F03D9884}" destId="{EB7F3AC2-B761-49C7-95D0-65D73D4A577B}" srcOrd="1" destOrd="0" presId="urn:microsoft.com/office/officeart/2005/8/layout/orgChart1"/>
    <dgm:cxn modelId="{DEB7DF3D-334F-465B-A44A-CEF14C9E785A}" type="presParOf" srcId="{3E0BCB14-A606-458B-BC45-2DE50A196B6E}" destId="{F08DB06A-073F-4D2A-9736-C54B8D4F01E8}" srcOrd="1" destOrd="0" presId="urn:microsoft.com/office/officeart/2005/8/layout/orgChart1"/>
    <dgm:cxn modelId="{C135E13A-D5C2-455F-B081-A49B87FD6BF9}" type="presParOf" srcId="{F08DB06A-073F-4D2A-9736-C54B8D4F01E8}" destId="{5FDD4F4D-091B-447C-BA36-DF6AB8E9831E}" srcOrd="0" destOrd="0" presId="urn:microsoft.com/office/officeart/2005/8/layout/orgChart1"/>
    <dgm:cxn modelId="{0FE93EB7-9973-47B5-9E31-B4A95A6B131F}" type="presParOf" srcId="{F08DB06A-073F-4D2A-9736-C54B8D4F01E8}" destId="{B1A6CBDD-F5BD-4BED-A15F-50C5E40CAFCC}" srcOrd="1" destOrd="0" presId="urn:microsoft.com/office/officeart/2005/8/layout/orgChart1"/>
    <dgm:cxn modelId="{9AAEE8FB-88A8-466A-8390-42C62845E2B1}" type="presParOf" srcId="{B1A6CBDD-F5BD-4BED-A15F-50C5E40CAFCC}" destId="{66581F7B-5D5E-4005-81E1-ABBE15B86850}" srcOrd="0" destOrd="0" presId="urn:microsoft.com/office/officeart/2005/8/layout/orgChart1"/>
    <dgm:cxn modelId="{834DF2C2-5DD6-4D35-B98B-592C56654458}" type="presParOf" srcId="{66581F7B-5D5E-4005-81E1-ABBE15B86850}" destId="{95E56BF8-FDAF-4898-AAA8-DB251659F060}" srcOrd="0" destOrd="0" presId="urn:microsoft.com/office/officeart/2005/8/layout/orgChart1"/>
    <dgm:cxn modelId="{7B173D9E-FC58-45AF-B4E3-172BC37FB26B}" type="presParOf" srcId="{66581F7B-5D5E-4005-81E1-ABBE15B86850}" destId="{35DCEDD4-655F-430C-978B-6A69D50FBB43}" srcOrd="1" destOrd="0" presId="urn:microsoft.com/office/officeart/2005/8/layout/orgChart1"/>
    <dgm:cxn modelId="{A96EE5CC-D7F5-4E87-BAD1-05FD91F89246}" type="presParOf" srcId="{B1A6CBDD-F5BD-4BED-A15F-50C5E40CAFCC}" destId="{0852701D-51E3-4326-BD32-186D3C785833}" srcOrd="1" destOrd="0" presId="urn:microsoft.com/office/officeart/2005/8/layout/orgChart1"/>
    <dgm:cxn modelId="{33B2C3A5-2BCD-42AF-BECF-0849E5D23F59}" type="presParOf" srcId="{B1A6CBDD-F5BD-4BED-A15F-50C5E40CAFCC}" destId="{39A9E6ED-F37D-49C9-A847-02D3D908C871}" srcOrd="2" destOrd="0" presId="urn:microsoft.com/office/officeart/2005/8/layout/orgChart1"/>
    <dgm:cxn modelId="{6FD92131-2266-4478-8A5D-A13E09A68659}" type="presParOf" srcId="{F08DB06A-073F-4D2A-9736-C54B8D4F01E8}" destId="{E1340B7C-955E-4055-A778-14F1EFB88669}" srcOrd="2" destOrd="0" presId="urn:microsoft.com/office/officeart/2005/8/layout/orgChart1"/>
    <dgm:cxn modelId="{080C59B6-0D6A-44F8-800A-EF1979732B82}" type="presParOf" srcId="{F08DB06A-073F-4D2A-9736-C54B8D4F01E8}" destId="{EC9A672E-3FEE-4ABC-BC70-0AEA625C84FD}" srcOrd="3" destOrd="0" presId="urn:microsoft.com/office/officeart/2005/8/layout/orgChart1"/>
    <dgm:cxn modelId="{78AA4BD3-433C-4EDF-B414-C0D24F4D9319}" type="presParOf" srcId="{EC9A672E-3FEE-4ABC-BC70-0AEA625C84FD}" destId="{2494E041-CFDD-429D-BC46-C3BD13EBDD29}" srcOrd="0" destOrd="0" presId="urn:microsoft.com/office/officeart/2005/8/layout/orgChart1"/>
    <dgm:cxn modelId="{38A8CE42-08D7-4AFA-97E4-7086891D76B2}" type="presParOf" srcId="{2494E041-CFDD-429D-BC46-C3BD13EBDD29}" destId="{9E131723-B2D0-4DC3-8FC1-9C8F8BF1F4CC}" srcOrd="0" destOrd="0" presId="urn:microsoft.com/office/officeart/2005/8/layout/orgChart1"/>
    <dgm:cxn modelId="{FBD0487D-DD71-4A86-87DC-7404BB79D8D9}" type="presParOf" srcId="{2494E041-CFDD-429D-BC46-C3BD13EBDD29}" destId="{D8856EB7-ACB7-4E51-8411-BC8CBB7E2233}" srcOrd="1" destOrd="0" presId="urn:microsoft.com/office/officeart/2005/8/layout/orgChart1"/>
    <dgm:cxn modelId="{26F286A9-6B26-4822-9A00-BA8D7E8997F4}" type="presParOf" srcId="{EC9A672E-3FEE-4ABC-BC70-0AEA625C84FD}" destId="{8E4CE849-25BC-48A7-AA5E-15F5A2C743DE}" srcOrd="1" destOrd="0" presId="urn:microsoft.com/office/officeart/2005/8/layout/orgChart1"/>
    <dgm:cxn modelId="{5A21A91E-E0CF-4A80-8195-4E15F8500960}" type="presParOf" srcId="{8E4CE849-25BC-48A7-AA5E-15F5A2C743DE}" destId="{7A93CE05-3B9F-4141-9BB7-CF6A94AE05AF}" srcOrd="0" destOrd="0" presId="urn:microsoft.com/office/officeart/2005/8/layout/orgChart1"/>
    <dgm:cxn modelId="{0BB713A0-8208-4374-B0E3-99E219048DB8}" type="presParOf" srcId="{8E4CE849-25BC-48A7-AA5E-15F5A2C743DE}" destId="{3B96C1F5-EE31-4E75-9FD8-861B48B03AC6}" srcOrd="1" destOrd="0" presId="urn:microsoft.com/office/officeart/2005/8/layout/orgChart1"/>
    <dgm:cxn modelId="{B8EC941E-4F52-42A0-A244-A595FED4E531}" type="presParOf" srcId="{3B96C1F5-EE31-4E75-9FD8-861B48B03AC6}" destId="{96DAB12A-B574-4100-9494-825BD5A13910}" srcOrd="0" destOrd="0" presId="urn:microsoft.com/office/officeart/2005/8/layout/orgChart1"/>
    <dgm:cxn modelId="{9E062C00-2715-4DFA-9C52-7F5C6E99233C}" type="presParOf" srcId="{96DAB12A-B574-4100-9494-825BD5A13910}" destId="{C0B7BB0A-5902-4C9A-BC4A-0F5D07239879}" srcOrd="0" destOrd="0" presId="urn:microsoft.com/office/officeart/2005/8/layout/orgChart1"/>
    <dgm:cxn modelId="{13F7EBBA-D1D3-4786-BB36-C552660A3CD6}" type="presParOf" srcId="{96DAB12A-B574-4100-9494-825BD5A13910}" destId="{64DBBC57-847F-42F6-82D4-DB54E2CE91AE}" srcOrd="1" destOrd="0" presId="urn:microsoft.com/office/officeart/2005/8/layout/orgChart1"/>
    <dgm:cxn modelId="{89A842B0-58F5-417A-9317-FEAC24689DB3}" type="presParOf" srcId="{3B96C1F5-EE31-4E75-9FD8-861B48B03AC6}" destId="{FAEAA63C-834B-4C78-9635-1B348AF6667E}" srcOrd="1" destOrd="0" presId="urn:microsoft.com/office/officeart/2005/8/layout/orgChart1"/>
    <dgm:cxn modelId="{2F824D6A-37D6-4C46-B2F3-8794F4F3B021}" type="presParOf" srcId="{3B96C1F5-EE31-4E75-9FD8-861B48B03AC6}" destId="{76472539-5BAF-4A0B-9710-6CCCFA7BDCDC}" srcOrd="2" destOrd="0" presId="urn:microsoft.com/office/officeart/2005/8/layout/orgChart1"/>
    <dgm:cxn modelId="{1C4E42BA-1A25-4531-8034-257AF4EC4B91}" type="presParOf" srcId="{8E4CE849-25BC-48A7-AA5E-15F5A2C743DE}" destId="{50C3E722-02E7-4180-875E-7367158E4363}" srcOrd="2" destOrd="0" presId="urn:microsoft.com/office/officeart/2005/8/layout/orgChart1"/>
    <dgm:cxn modelId="{E5E1CD22-6005-4AB9-A9A0-CB5AA7ABCF75}" type="presParOf" srcId="{8E4CE849-25BC-48A7-AA5E-15F5A2C743DE}" destId="{0FB72FCA-BB24-4B7E-8D8D-98478BAFEB5A}" srcOrd="3" destOrd="0" presId="urn:microsoft.com/office/officeart/2005/8/layout/orgChart1"/>
    <dgm:cxn modelId="{52FABD55-4507-4FD1-8D3B-63EA9D76CEBA}" type="presParOf" srcId="{0FB72FCA-BB24-4B7E-8D8D-98478BAFEB5A}" destId="{D49B4DE2-DD95-430B-B46E-53539F490BA4}" srcOrd="0" destOrd="0" presId="urn:microsoft.com/office/officeart/2005/8/layout/orgChart1"/>
    <dgm:cxn modelId="{51D959B7-072D-49EB-9551-A7E9A57B0E88}" type="presParOf" srcId="{D49B4DE2-DD95-430B-B46E-53539F490BA4}" destId="{73B72733-4022-4119-A20D-F36469FB742D}" srcOrd="0" destOrd="0" presId="urn:microsoft.com/office/officeart/2005/8/layout/orgChart1"/>
    <dgm:cxn modelId="{E1BFF5F7-086B-4D16-A072-C72438B7F9C7}" type="presParOf" srcId="{D49B4DE2-DD95-430B-B46E-53539F490BA4}" destId="{71239A95-5F83-4CD8-B690-6C3185BE84C3}" srcOrd="1" destOrd="0" presId="urn:microsoft.com/office/officeart/2005/8/layout/orgChart1"/>
    <dgm:cxn modelId="{08797F60-5A9F-43DE-ADAF-6C7E6CB9AB97}" type="presParOf" srcId="{0FB72FCA-BB24-4B7E-8D8D-98478BAFEB5A}" destId="{283F6264-4B1F-4E20-88B8-CAB6AB333D62}" srcOrd="1" destOrd="0" presId="urn:microsoft.com/office/officeart/2005/8/layout/orgChart1"/>
    <dgm:cxn modelId="{20D5577B-90E1-41BC-95AE-EB3E59C5945E}" type="presParOf" srcId="{0FB72FCA-BB24-4B7E-8D8D-98478BAFEB5A}" destId="{3AC804DA-30B4-46BE-BAE9-06C53B7D8142}" srcOrd="2" destOrd="0" presId="urn:microsoft.com/office/officeart/2005/8/layout/orgChart1"/>
    <dgm:cxn modelId="{F700F8A0-6656-4279-B4B0-86A35F7C6B9B}" type="presParOf" srcId="{EC9A672E-3FEE-4ABC-BC70-0AEA625C84FD}" destId="{6196686E-88AC-460D-8D06-7681E0A63537}" srcOrd="2" destOrd="0" presId="urn:microsoft.com/office/officeart/2005/8/layout/orgChart1"/>
    <dgm:cxn modelId="{35298806-4473-4343-B97B-2069FA3EDC80}" type="presParOf" srcId="{3E0BCB14-A606-458B-BC45-2DE50A196B6E}" destId="{70D45E89-597F-4D1A-8B8F-46227EA9C749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B197B5-24CF-4636-8227-72914D5C4554}" type="doc">
      <dgm:prSet loTypeId="urn:microsoft.com/office/officeart/2005/8/layout/target3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FBF3791-F7C6-4744-88D2-141114986154}">
      <dgm:prSet phldrT="[Text]" custT="1"/>
      <dgm:spPr/>
      <dgm:t>
        <a:bodyPr/>
        <a:lstStyle/>
        <a:p>
          <a:r>
            <a:rPr lang="en-US" sz="2000" dirty="0" err="1" smtClean="0">
              <a:latin typeface="SutonnyOMJ" pitchFamily="2" charset="0"/>
              <a:cs typeface="SutonnyOMJ" pitchFamily="2" charset="0"/>
            </a:rPr>
            <a:t>পেনশন</a:t>
          </a:r>
          <a:r>
            <a:rPr lang="en-US" sz="20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2000" dirty="0" err="1" smtClean="0">
              <a:latin typeface="SutonnyOMJ" pitchFamily="2" charset="0"/>
              <a:cs typeface="SutonnyOMJ" pitchFamily="2" charset="0"/>
            </a:rPr>
            <a:t>স্কীম</a:t>
          </a:r>
          <a:endParaRPr lang="en-US" sz="2000" dirty="0"/>
        </a:p>
      </dgm:t>
    </dgm:pt>
    <dgm:pt modelId="{F5F57CC2-3A5C-48C2-BEE2-8E91C834F40D}" type="parTrans" cxnId="{C790DA3A-D640-40F9-BC75-E8BD8F13C01A}">
      <dgm:prSet/>
      <dgm:spPr/>
      <dgm:t>
        <a:bodyPr/>
        <a:lstStyle/>
        <a:p>
          <a:endParaRPr lang="en-US"/>
        </a:p>
      </dgm:t>
    </dgm:pt>
    <dgm:pt modelId="{C21C11B9-4998-4C2E-97FB-140987781D38}" type="sibTrans" cxnId="{C790DA3A-D640-40F9-BC75-E8BD8F13C01A}">
      <dgm:prSet/>
      <dgm:spPr/>
      <dgm:t>
        <a:bodyPr/>
        <a:lstStyle/>
        <a:p>
          <a:endParaRPr lang="en-US"/>
        </a:p>
      </dgm:t>
    </dgm:pt>
    <dgm:pt modelId="{2ABD406E-EFC7-4E7A-9F7F-A6763B2663D2}">
      <dgm:prSet phldrT="[Text]" custT="1"/>
      <dgm:spPr/>
      <dgm:t>
        <a:bodyPr/>
        <a:lstStyle/>
        <a:p>
          <a:r>
            <a:rPr lang="en-US" sz="2000" dirty="0" err="1" smtClean="0">
              <a:latin typeface="SutonnyOMJ" pitchFamily="2" charset="0"/>
              <a:cs typeface="SutonnyOMJ" pitchFamily="2" charset="0"/>
            </a:rPr>
            <a:t>বিভিন্ন</a:t>
          </a:r>
          <a:r>
            <a:rPr lang="en-US" sz="20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2000" dirty="0" err="1" smtClean="0">
              <a:latin typeface="SutonnyOMJ" pitchFamily="2" charset="0"/>
              <a:cs typeface="SutonnyOMJ" pitchFamily="2" charset="0"/>
            </a:rPr>
            <a:t>স্কীম</a:t>
          </a:r>
          <a:endParaRPr lang="en-US" sz="2000" dirty="0"/>
        </a:p>
      </dgm:t>
    </dgm:pt>
    <dgm:pt modelId="{E1133BB7-45C7-4AC4-AF91-BD2E55E854CF}" type="parTrans" cxnId="{625BAE3B-CDC6-412C-BAFF-DB30F88CFED7}">
      <dgm:prSet/>
      <dgm:spPr/>
      <dgm:t>
        <a:bodyPr/>
        <a:lstStyle/>
        <a:p>
          <a:endParaRPr lang="en-US"/>
        </a:p>
      </dgm:t>
    </dgm:pt>
    <dgm:pt modelId="{3BEA8C10-3B6B-4708-A358-5C78D0171C28}" type="sibTrans" cxnId="{625BAE3B-CDC6-412C-BAFF-DB30F88CFED7}">
      <dgm:prSet/>
      <dgm:spPr/>
      <dgm:t>
        <a:bodyPr/>
        <a:lstStyle/>
        <a:p>
          <a:endParaRPr lang="en-US"/>
        </a:p>
      </dgm:t>
    </dgm:pt>
    <dgm:pt modelId="{E6DF8D6F-903A-4996-83DF-95C61A532BA1}">
      <dgm:prSet phldrT="[Text]"/>
      <dgm:spPr/>
      <dgm:t>
        <a:bodyPr/>
        <a:lstStyle/>
        <a:p>
          <a:r>
            <a:rPr lang="en-US" dirty="0" err="1" smtClean="0">
              <a:latin typeface="SutonnyOMJ" pitchFamily="2" charset="0"/>
              <a:cs typeface="SutonnyOMJ" pitchFamily="2" charset="0"/>
            </a:rPr>
            <a:t>সিকিউরিটিজ</a:t>
          </a:r>
          <a:endParaRPr lang="en-US" dirty="0"/>
        </a:p>
      </dgm:t>
    </dgm:pt>
    <dgm:pt modelId="{1835DC77-6AB6-4F58-B1C4-67B0843682C3}" type="parTrans" cxnId="{52F929E6-66F0-496A-8D20-6FC34FCD4138}">
      <dgm:prSet/>
      <dgm:spPr/>
      <dgm:t>
        <a:bodyPr/>
        <a:lstStyle/>
        <a:p>
          <a:endParaRPr lang="en-US"/>
        </a:p>
      </dgm:t>
    </dgm:pt>
    <dgm:pt modelId="{06064540-6D32-4128-A4F3-E9E2BD1A0643}" type="sibTrans" cxnId="{52F929E6-66F0-496A-8D20-6FC34FCD4138}">
      <dgm:prSet/>
      <dgm:spPr/>
      <dgm:t>
        <a:bodyPr/>
        <a:lstStyle/>
        <a:p>
          <a:endParaRPr lang="en-US"/>
        </a:p>
      </dgm:t>
    </dgm:pt>
    <dgm:pt modelId="{49511437-548D-45B0-9E7B-30539C6356B4}">
      <dgm:prSet phldrT="[Text]" custT="1"/>
      <dgm:spPr/>
      <dgm:t>
        <a:bodyPr/>
        <a:lstStyle/>
        <a:p>
          <a:r>
            <a:rPr lang="en-US" sz="1800" dirty="0" err="1" smtClean="0">
              <a:latin typeface="SutonnyOMJ" pitchFamily="2" charset="0"/>
              <a:cs typeface="SutonnyOMJ" pitchFamily="2" charset="0"/>
            </a:rPr>
            <a:t>ইক্যুইয়িটি</a:t>
          </a:r>
          <a:endParaRPr lang="en-US" sz="1800" dirty="0"/>
        </a:p>
      </dgm:t>
    </dgm:pt>
    <dgm:pt modelId="{5936C9AA-04F3-4CA0-9839-572FF00572FD}" type="parTrans" cxnId="{5066E970-52EA-44E7-892E-47618FB8ABF5}">
      <dgm:prSet/>
      <dgm:spPr/>
      <dgm:t>
        <a:bodyPr/>
        <a:lstStyle/>
        <a:p>
          <a:endParaRPr lang="en-US"/>
        </a:p>
      </dgm:t>
    </dgm:pt>
    <dgm:pt modelId="{1F029294-789A-4418-B62A-D88F0D7ACBCB}" type="sibTrans" cxnId="{5066E970-52EA-44E7-892E-47618FB8ABF5}">
      <dgm:prSet/>
      <dgm:spPr/>
      <dgm:t>
        <a:bodyPr/>
        <a:lstStyle/>
        <a:p>
          <a:endParaRPr lang="en-US"/>
        </a:p>
      </dgm:t>
    </dgm:pt>
    <dgm:pt modelId="{8CC652F5-D3BB-4288-84C4-221C4516FF74}">
      <dgm:prSet phldrT="[Text]"/>
      <dgm:spPr/>
      <dgm:t>
        <a:bodyPr/>
        <a:lstStyle/>
        <a:p>
          <a:r>
            <a:rPr lang="en-US" dirty="0" err="1" smtClean="0">
              <a:latin typeface="SutonnyOMJ" pitchFamily="2" charset="0"/>
              <a:cs typeface="SutonnyOMJ" pitchFamily="2" charset="0"/>
            </a:rPr>
            <a:t>ব্যাংক</a:t>
          </a:r>
          <a:endParaRPr lang="en-US" dirty="0"/>
        </a:p>
      </dgm:t>
    </dgm:pt>
    <dgm:pt modelId="{6EEEB3E7-01D6-413C-A593-4C5AC68F4B48}" type="sibTrans" cxnId="{EA6375CC-E8E3-49A6-84DC-1293B62806A8}">
      <dgm:prSet/>
      <dgm:spPr/>
      <dgm:t>
        <a:bodyPr/>
        <a:lstStyle/>
        <a:p>
          <a:endParaRPr lang="en-US"/>
        </a:p>
      </dgm:t>
    </dgm:pt>
    <dgm:pt modelId="{95B1EB91-08FB-4AE1-A760-D9F87AB632C2}" type="parTrans" cxnId="{EA6375CC-E8E3-49A6-84DC-1293B62806A8}">
      <dgm:prSet/>
      <dgm:spPr/>
      <dgm:t>
        <a:bodyPr/>
        <a:lstStyle/>
        <a:p>
          <a:endParaRPr lang="en-US"/>
        </a:p>
      </dgm:t>
    </dgm:pt>
    <dgm:pt modelId="{A50208DF-7B0A-4547-A158-55E72B8FF478}">
      <dgm:prSet phldrT="[Text]" custT="1"/>
      <dgm:spPr/>
      <dgm:t>
        <a:bodyPr/>
        <a:lstStyle/>
        <a:p>
          <a:r>
            <a:rPr lang="en-US" sz="2000" dirty="0" err="1" smtClean="0">
              <a:latin typeface="SutonnyOMJ" pitchFamily="2" charset="0"/>
              <a:cs typeface="SutonnyOMJ" pitchFamily="2" charset="0"/>
            </a:rPr>
            <a:t>সঞ্চয়ী</a:t>
          </a:r>
          <a:r>
            <a:rPr lang="en-US" sz="20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2000" dirty="0" err="1" smtClean="0">
              <a:latin typeface="SutonnyOMJ" pitchFamily="2" charset="0"/>
              <a:cs typeface="SutonnyOMJ" pitchFamily="2" charset="0"/>
            </a:rPr>
            <a:t>হিসাব</a:t>
          </a:r>
          <a:endParaRPr lang="en-US" sz="2000" dirty="0"/>
        </a:p>
      </dgm:t>
    </dgm:pt>
    <dgm:pt modelId="{56E61637-1A9E-41DA-AC4F-7F734AFFA95B}" type="parTrans" cxnId="{0146DB22-43CC-4087-A2FF-B0083B843425}">
      <dgm:prSet/>
      <dgm:spPr/>
    </dgm:pt>
    <dgm:pt modelId="{C888A921-0BFB-4494-8EEB-4FCFB4DBF8C0}" type="sibTrans" cxnId="{0146DB22-43CC-4087-A2FF-B0083B843425}">
      <dgm:prSet/>
      <dgm:spPr/>
    </dgm:pt>
    <dgm:pt modelId="{041E778F-C231-4A7E-8F89-55D0369525FC}">
      <dgm:prSet phldrT="[Text]" custT="1"/>
      <dgm:spPr/>
      <dgm:t>
        <a:bodyPr/>
        <a:lstStyle/>
        <a:p>
          <a:r>
            <a:rPr lang="en-US" sz="2000" dirty="0" err="1" smtClean="0">
              <a:latin typeface="SutonnyOMJ" pitchFamily="2" charset="0"/>
              <a:cs typeface="SutonnyOMJ" pitchFamily="2" charset="0"/>
            </a:rPr>
            <a:t>স্থায়ী</a:t>
          </a:r>
          <a:r>
            <a:rPr lang="en-US" sz="20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2000" dirty="0" err="1" smtClean="0">
              <a:latin typeface="SutonnyOMJ" pitchFamily="2" charset="0"/>
              <a:cs typeface="SutonnyOMJ" pitchFamily="2" charset="0"/>
            </a:rPr>
            <a:t>আমানত</a:t>
          </a:r>
          <a:endParaRPr lang="en-US" sz="2000" dirty="0"/>
        </a:p>
      </dgm:t>
    </dgm:pt>
    <dgm:pt modelId="{77057DBF-A673-4C20-A4D7-F45EA5F69933}" type="parTrans" cxnId="{470C1B42-1AF6-4DE9-AA20-FBD881BA7236}">
      <dgm:prSet/>
      <dgm:spPr/>
    </dgm:pt>
    <dgm:pt modelId="{4F312555-B87F-417F-9C3B-682828E31F69}" type="sibTrans" cxnId="{470C1B42-1AF6-4DE9-AA20-FBD881BA7236}">
      <dgm:prSet/>
      <dgm:spPr/>
    </dgm:pt>
    <dgm:pt modelId="{F10DE315-A072-431A-B76C-BBFA1A2D2BB7}">
      <dgm:prSet phldrT="[Text]" custT="1"/>
      <dgm:spPr/>
      <dgm:t>
        <a:bodyPr/>
        <a:lstStyle/>
        <a:p>
          <a:r>
            <a:rPr lang="en-US" sz="1800" dirty="0" err="1" smtClean="0">
              <a:latin typeface="SutonnyOMJ" pitchFamily="2" charset="0"/>
              <a:cs typeface="SutonnyOMJ" pitchFamily="2" charset="0"/>
            </a:rPr>
            <a:t>মিউচুয়্যাল</a:t>
          </a:r>
          <a:r>
            <a:rPr lang="en-US" sz="18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1800" dirty="0" err="1" smtClean="0">
              <a:latin typeface="SutonnyOMJ" pitchFamily="2" charset="0"/>
              <a:cs typeface="SutonnyOMJ" pitchFamily="2" charset="0"/>
            </a:rPr>
            <a:t>ফান্ড</a:t>
          </a:r>
          <a:endParaRPr lang="en-US" sz="1800" dirty="0"/>
        </a:p>
      </dgm:t>
    </dgm:pt>
    <dgm:pt modelId="{58B338B1-89E9-49B3-9F33-C4AD7848842C}" type="parTrans" cxnId="{F6CCAA11-0552-488D-8B53-00A3D10E5712}">
      <dgm:prSet/>
      <dgm:spPr/>
    </dgm:pt>
    <dgm:pt modelId="{935068F0-DC79-4EDE-B0BA-0B7C98B98BE1}" type="sibTrans" cxnId="{F6CCAA11-0552-488D-8B53-00A3D10E5712}">
      <dgm:prSet/>
      <dgm:spPr/>
    </dgm:pt>
    <dgm:pt modelId="{3D5C5A97-E24B-491C-A733-03A7510F917A}">
      <dgm:prSet phldrT="[Text]" custT="1"/>
      <dgm:spPr/>
      <dgm:t>
        <a:bodyPr/>
        <a:lstStyle/>
        <a:p>
          <a:r>
            <a:rPr lang="en-US" sz="1800" dirty="0" err="1" smtClean="0">
              <a:latin typeface="SutonnyOMJ" pitchFamily="2" charset="0"/>
              <a:cs typeface="SutonnyOMJ" pitchFamily="2" charset="0"/>
            </a:rPr>
            <a:t>অলটারনেটিভ</a:t>
          </a:r>
          <a:r>
            <a:rPr lang="en-US" sz="18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1800" dirty="0" err="1" smtClean="0">
              <a:latin typeface="SutonnyOMJ" pitchFamily="2" charset="0"/>
              <a:cs typeface="SutonnyOMJ" pitchFamily="2" charset="0"/>
            </a:rPr>
            <a:t>ইনভেষ্টমেন্ট</a:t>
          </a:r>
          <a:r>
            <a:rPr lang="en-US" sz="1800" dirty="0" smtClean="0">
              <a:latin typeface="SutonnyOMJ" pitchFamily="2" charset="0"/>
              <a:cs typeface="SutonnyOMJ" pitchFamily="2" charset="0"/>
            </a:rPr>
            <a:t> </a:t>
          </a:r>
          <a:r>
            <a:rPr lang="en-US" sz="1800" dirty="0" err="1" smtClean="0">
              <a:latin typeface="SutonnyOMJ" pitchFamily="2" charset="0"/>
              <a:cs typeface="SutonnyOMJ" pitchFamily="2" charset="0"/>
            </a:rPr>
            <a:t>ফান্ড</a:t>
          </a:r>
          <a:endParaRPr lang="en-US" sz="1800" dirty="0"/>
        </a:p>
      </dgm:t>
    </dgm:pt>
    <dgm:pt modelId="{9C9CE31C-05F0-450B-AF67-6A3086912DCD}" type="parTrans" cxnId="{6C52E14A-D729-4595-9174-EBFCFB6B767C}">
      <dgm:prSet/>
      <dgm:spPr/>
    </dgm:pt>
    <dgm:pt modelId="{6B23A1A3-873F-4DA2-B989-DE762F479567}" type="sibTrans" cxnId="{6C52E14A-D729-4595-9174-EBFCFB6B767C}">
      <dgm:prSet/>
      <dgm:spPr/>
    </dgm:pt>
    <dgm:pt modelId="{368EDD13-4AB6-45F2-923F-960502293705}">
      <dgm:prSet phldrT="[Text]" custT="1"/>
      <dgm:spPr/>
      <dgm:t>
        <a:bodyPr/>
        <a:lstStyle/>
        <a:p>
          <a:r>
            <a:rPr lang="en-US" sz="1800" dirty="0" err="1" smtClean="0">
              <a:latin typeface="SutonnyOMJ" pitchFamily="2" charset="0"/>
              <a:cs typeface="SutonnyOMJ" pitchFamily="2" charset="0"/>
            </a:rPr>
            <a:t>বন্ড</a:t>
          </a:r>
          <a:endParaRPr lang="en-US" sz="1800" dirty="0"/>
        </a:p>
      </dgm:t>
    </dgm:pt>
    <dgm:pt modelId="{B1D72B7A-EB1E-4450-AC44-56B975418AB7}" type="parTrans" cxnId="{710C2578-A3BA-4FA8-B459-6C83A30DD86A}">
      <dgm:prSet/>
      <dgm:spPr/>
    </dgm:pt>
    <dgm:pt modelId="{91EBAE45-8C34-4976-A7A9-17AD6563ACC0}" type="sibTrans" cxnId="{710C2578-A3BA-4FA8-B459-6C83A30DD86A}">
      <dgm:prSet/>
      <dgm:spPr/>
    </dgm:pt>
    <dgm:pt modelId="{57F1D5D1-1F30-46D2-A741-5CA7B4C0C228}">
      <dgm:prSet phldrT="[Text]"/>
      <dgm:spPr/>
      <dgm:t>
        <a:bodyPr/>
        <a:lstStyle/>
        <a:p>
          <a:r>
            <a:rPr lang="en-US" dirty="0" err="1" smtClean="0">
              <a:latin typeface="SutonnyOMJ" pitchFamily="2" charset="0"/>
              <a:cs typeface="SutonnyOMJ" pitchFamily="2" charset="0"/>
            </a:rPr>
            <a:t>বীমা</a:t>
          </a:r>
          <a:endParaRPr lang="en-US" dirty="0"/>
        </a:p>
      </dgm:t>
    </dgm:pt>
    <dgm:pt modelId="{249EDE00-7407-403F-9357-2E939031075C}" type="sibTrans" cxnId="{8B7F7AF2-DA3A-4628-A94A-287D9D95CD13}">
      <dgm:prSet/>
      <dgm:spPr/>
      <dgm:t>
        <a:bodyPr/>
        <a:lstStyle/>
        <a:p>
          <a:endParaRPr lang="en-US"/>
        </a:p>
      </dgm:t>
    </dgm:pt>
    <dgm:pt modelId="{CF0BCFC1-AFD2-4A09-9C0A-E4736DA1B964}" type="parTrans" cxnId="{8B7F7AF2-DA3A-4628-A94A-287D9D95CD13}">
      <dgm:prSet/>
      <dgm:spPr/>
      <dgm:t>
        <a:bodyPr/>
        <a:lstStyle/>
        <a:p>
          <a:endParaRPr lang="en-US"/>
        </a:p>
      </dgm:t>
    </dgm:pt>
    <dgm:pt modelId="{C68A01CF-4EB7-4EE6-B8E6-47960023E4AE}" type="pres">
      <dgm:prSet presAssocID="{98B197B5-24CF-4636-8227-72914D5C455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DB95A6-9EE8-4468-A5DA-0E8445BAED07}" type="pres">
      <dgm:prSet presAssocID="{8CC652F5-D3BB-4288-84C4-221C4516FF74}" presName="circle1" presStyleLbl="node1" presStyleIdx="0" presStyleCnt="3" custScaleX="100395"/>
      <dgm:spPr/>
    </dgm:pt>
    <dgm:pt modelId="{BD676865-AB1A-4723-8912-018C9A239D7D}" type="pres">
      <dgm:prSet presAssocID="{8CC652F5-D3BB-4288-84C4-221C4516FF74}" presName="space" presStyleCnt="0"/>
      <dgm:spPr/>
    </dgm:pt>
    <dgm:pt modelId="{32D9F1F4-6438-4AD0-9DD1-DAFBA8C26911}" type="pres">
      <dgm:prSet presAssocID="{8CC652F5-D3BB-4288-84C4-221C4516FF74}" presName="rect1" presStyleLbl="alignAcc1" presStyleIdx="0" presStyleCnt="3"/>
      <dgm:spPr/>
      <dgm:t>
        <a:bodyPr/>
        <a:lstStyle/>
        <a:p>
          <a:endParaRPr lang="en-US"/>
        </a:p>
      </dgm:t>
    </dgm:pt>
    <dgm:pt modelId="{F49092A5-B8BA-4A50-B668-E5612ED56DC1}" type="pres">
      <dgm:prSet presAssocID="{57F1D5D1-1F30-46D2-A741-5CA7B4C0C228}" presName="vertSpace2" presStyleLbl="node1" presStyleIdx="0" presStyleCnt="3"/>
      <dgm:spPr/>
    </dgm:pt>
    <dgm:pt modelId="{09E6AD4A-167F-4325-A718-AAF8D2A21723}" type="pres">
      <dgm:prSet presAssocID="{57F1D5D1-1F30-46D2-A741-5CA7B4C0C228}" presName="circle2" presStyleLbl="node1" presStyleIdx="1" presStyleCnt="3"/>
      <dgm:spPr/>
    </dgm:pt>
    <dgm:pt modelId="{90552199-C796-4856-99A9-83B1E846DAF6}" type="pres">
      <dgm:prSet presAssocID="{57F1D5D1-1F30-46D2-A741-5CA7B4C0C228}" presName="rect2" presStyleLbl="alignAcc1" presStyleIdx="1" presStyleCnt="3" custScaleY="112373"/>
      <dgm:spPr/>
      <dgm:t>
        <a:bodyPr/>
        <a:lstStyle/>
        <a:p>
          <a:endParaRPr lang="en-US"/>
        </a:p>
      </dgm:t>
    </dgm:pt>
    <dgm:pt modelId="{1F556E5F-DB77-4A30-AB01-138D80BC8D65}" type="pres">
      <dgm:prSet presAssocID="{E6DF8D6F-903A-4996-83DF-95C61A532BA1}" presName="vertSpace3" presStyleLbl="node1" presStyleIdx="1" presStyleCnt="3"/>
      <dgm:spPr/>
    </dgm:pt>
    <dgm:pt modelId="{1EA1C54E-A4EA-4EDA-A0D7-E33BB3E251AB}" type="pres">
      <dgm:prSet presAssocID="{E6DF8D6F-903A-4996-83DF-95C61A532BA1}" presName="circle3" presStyleLbl="node1" presStyleIdx="2" presStyleCnt="3"/>
      <dgm:spPr/>
    </dgm:pt>
    <dgm:pt modelId="{5671C905-7412-4378-B4FC-8FF4529FE951}" type="pres">
      <dgm:prSet presAssocID="{E6DF8D6F-903A-4996-83DF-95C61A532BA1}" presName="rect3" presStyleLbl="alignAcc1" presStyleIdx="2" presStyleCnt="3"/>
      <dgm:spPr/>
      <dgm:t>
        <a:bodyPr/>
        <a:lstStyle/>
        <a:p>
          <a:endParaRPr lang="en-US"/>
        </a:p>
      </dgm:t>
    </dgm:pt>
    <dgm:pt modelId="{57456108-15B5-4EE8-A6BC-B6A7327E5491}" type="pres">
      <dgm:prSet presAssocID="{8CC652F5-D3BB-4288-84C4-221C4516FF74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DCAA5-C94E-46FB-BDD6-7049F9BFF325}" type="pres">
      <dgm:prSet presAssocID="{8CC652F5-D3BB-4288-84C4-221C4516FF74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D09A0-A386-4111-B6A1-C98E2BFDEED5}" type="pres">
      <dgm:prSet presAssocID="{57F1D5D1-1F30-46D2-A741-5CA7B4C0C22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9A0A2-A542-4E23-9A3C-1AB9FB486372}" type="pres">
      <dgm:prSet presAssocID="{57F1D5D1-1F30-46D2-A741-5CA7B4C0C228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F8314-B7DB-47DF-ABCA-77687894EC3F}" type="pres">
      <dgm:prSet presAssocID="{E6DF8D6F-903A-4996-83DF-95C61A532BA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26B40-31B1-4643-8FA2-97112872B33B}" type="pres">
      <dgm:prSet presAssocID="{E6DF8D6F-903A-4996-83DF-95C61A532BA1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9CFE3F-3773-4CE4-92C1-5D94214FDD15}" type="presOf" srcId="{2ABD406E-EFC7-4E7A-9F7F-A6763B2663D2}" destId="{FE59A0A2-A542-4E23-9A3C-1AB9FB486372}" srcOrd="0" destOrd="0" presId="urn:microsoft.com/office/officeart/2005/8/layout/target3"/>
    <dgm:cxn modelId="{0752BACC-B6D0-4E8C-B5BF-A224F5F72D83}" type="presOf" srcId="{368EDD13-4AB6-45F2-923F-960502293705}" destId="{C8726B40-31B1-4643-8FA2-97112872B33B}" srcOrd="0" destOrd="3" presId="urn:microsoft.com/office/officeart/2005/8/layout/target3"/>
    <dgm:cxn modelId="{625BAE3B-CDC6-412C-BAFF-DB30F88CFED7}" srcId="{57F1D5D1-1F30-46D2-A741-5CA7B4C0C228}" destId="{2ABD406E-EFC7-4E7A-9F7F-A6763B2663D2}" srcOrd="0" destOrd="0" parTransId="{E1133BB7-45C7-4AC4-AF91-BD2E55E854CF}" sibTransId="{3BEA8C10-3B6B-4708-A358-5C78D0171C28}"/>
    <dgm:cxn modelId="{470C1B42-1AF6-4DE9-AA20-FBD881BA7236}" srcId="{8CC652F5-D3BB-4288-84C4-221C4516FF74}" destId="{041E778F-C231-4A7E-8F89-55D0369525FC}" srcOrd="2" destOrd="0" parTransId="{77057DBF-A673-4C20-A4D7-F45EA5F69933}" sibTransId="{4F312555-B87F-417F-9C3B-682828E31F69}"/>
    <dgm:cxn modelId="{334FD04E-6FDD-4A86-9CAD-30C70516BD5C}" type="presOf" srcId="{57F1D5D1-1F30-46D2-A741-5CA7B4C0C228}" destId="{90552199-C796-4856-99A9-83B1E846DAF6}" srcOrd="0" destOrd="0" presId="urn:microsoft.com/office/officeart/2005/8/layout/target3"/>
    <dgm:cxn modelId="{EA6375CC-E8E3-49A6-84DC-1293B62806A8}" srcId="{98B197B5-24CF-4636-8227-72914D5C4554}" destId="{8CC652F5-D3BB-4288-84C4-221C4516FF74}" srcOrd="0" destOrd="0" parTransId="{95B1EB91-08FB-4AE1-A760-D9F87AB632C2}" sibTransId="{6EEEB3E7-01D6-413C-A593-4C5AC68F4B48}"/>
    <dgm:cxn modelId="{915FF6F7-DA28-4A7D-8E4C-8C632415343C}" type="presOf" srcId="{49511437-548D-45B0-9E7B-30539C6356B4}" destId="{C8726B40-31B1-4643-8FA2-97112872B33B}" srcOrd="0" destOrd="0" presId="urn:microsoft.com/office/officeart/2005/8/layout/target3"/>
    <dgm:cxn modelId="{710C2578-A3BA-4FA8-B459-6C83A30DD86A}" srcId="{E6DF8D6F-903A-4996-83DF-95C61A532BA1}" destId="{368EDD13-4AB6-45F2-923F-960502293705}" srcOrd="3" destOrd="0" parTransId="{B1D72B7A-EB1E-4450-AC44-56B975418AB7}" sibTransId="{91EBAE45-8C34-4976-A7A9-17AD6563ACC0}"/>
    <dgm:cxn modelId="{A694EE91-D7AC-4C35-AC92-A1547F53F4F9}" type="presOf" srcId="{3D5C5A97-E24B-491C-A733-03A7510F917A}" destId="{C8726B40-31B1-4643-8FA2-97112872B33B}" srcOrd="0" destOrd="2" presId="urn:microsoft.com/office/officeart/2005/8/layout/target3"/>
    <dgm:cxn modelId="{0146DB22-43CC-4087-A2FF-B0083B843425}" srcId="{8CC652F5-D3BB-4288-84C4-221C4516FF74}" destId="{A50208DF-7B0A-4547-A158-55E72B8FF478}" srcOrd="1" destOrd="0" parTransId="{56E61637-1A9E-41DA-AC4F-7F734AFFA95B}" sibTransId="{C888A921-0BFB-4494-8EEB-4FCFB4DBF8C0}"/>
    <dgm:cxn modelId="{F6CCAA11-0552-488D-8B53-00A3D10E5712}" srcId="{E6DF8D6F-903A-4996-83DF-95C61A532BA1}" destId="{F10DE315-A072-431A-B76C-BBFA1A2D2BB7}" srcOrd="1" destOrd="0" parTransId="{58B338B1-89E9-49B3-9F33-C4AD7848842C}" sibTransId="{935068F0-DC79-4EDE-B0BA-0B7C98B98BE1}"/>
    <dgm:cxn modelId="{C790DA3A-D640-40F9-BC75-E8BD8F13C01A}" srcId="{8CC652F5-D3BB-4288-84C4-221C4516FF74}" destId="{3FBF3791-F7C6-4744-88D2-141114986154}" srcOrd="0" destOrd="0" parTransId="{F5F57CC2-3A5C-48C2-BEE2-8E91C834F40D}" sibTransId="{C21C11B9-4998-4C2E-97FB-140987781D38}"/>
    <dgm:cxn modelId="{DF6523BE-1EAD-40D9-B4FD-788A03D7A5DD}" type="presOf" srcId="{E6DF8D6F-903A-4996-83DF-95C61A532BA1}" destId="{5671C905-7412-4378-B4FC-8FF4529FE951}" srcOrd="0" destOrd="0" presId="urn:microsoft.com/office/officeart/2005/8/layout/target3"/>
    <dgm:cxn modelId="{2E5C5751-ECD4-4A4E-8F1C-DB6B01BCEFE5}" type="presOf" srcId="{57F1D5D1-1F30-46D2-A741-5CA7B4C0C228}" destId="{005D09A0-A386-4111-B6A1-C98E2BFDEED5}" srcOrd="1" destOrd="0" presId="urn:microsoft.com/office/officeart/2005/8/layout/target3"/>
    <dgm:cxn modelId="{5066E970-52EA-44E7-892E-47618FB8ABF5}" srcId="{E6DF8D6F-903A-4996-83DF-95C61A532BA1}" destId="{49511437-548D-45B0-9E7B-30539C6356B4}" srcOrd="0" destOrd="0" parTransId="{5936C9AA-04F3-4CA0-9839-572FF00572FD}" sibTransId="{1F029294-789A-4418-B62A-D88F0D7ACBCB}"/>
    <dgm:cxn modelId="{1FF1C610-8711-4A4C-90D5-8133406ABBC4}" type="presOf" srcId="{98B197B5-24CF-4636-8227-72914D5C4554}" destId="{C68A01CF-4EB7-4EE6-B8E6-47960023E4AE}" srcOrd="0" destOrd="0" presId="urn:microsoft.com/office/officeart/2005/8/layout/target3"/>
    <dgm:cxn modelId="{3C655810-12B6-4E62-833F-28FCA7B146E6}" type="presOf" srcId="{F10DE315-A072-431A-B76C-BBFA1A2D2BB7}" destId="{C8726B40-31B1-4643-8FA2-97112872B33B}" srcOrd="0" destOrd="1" presId="urn:microsoft.com/office/officeart/2005/8/layout/target3"/>
    <dgm:cxn modelId="{BEDAA72B-9C36-4DDE-9347-444C4D008615}" type="presOf" srcId="{3FBF3791-F7C6-4744-88D2-141114986154}" destId="{5C5DCAA5-C94E-46FB-BDD6-7049F9BFF325}" srcOrd="0" destOrd="0" presId="urn:microsoft.com/office/officeart/2005/8/layout/target3"/>
    <dgm:cxn modelId="{8B7F7AF2-DA3A-4628-A94A-287D9D95CD13}" srcId="{98B197B5-24CF-4636-8227-72914D5C4554}" destId="{57F1D5D1-1F30-46D2-A741-5CA7B4C0C228}" srcOrd="1" destOrd="0" parTransId="{CF0BCFC1-AFD2-4A09-9C0A-E4736DA1B964}" sibTransId="{249EDE00-7407-403F-9357-2E939031075C}"/>
    <dgm:cxn modelId="{AF6389BC-6978-448E-A2B8-4A6440CEA09B}" type="presOf" srcId="{8CC652F5-D3BB-4288-84C4-221C4516FF74}" destId="{57456108-15B5-4EE8-A6BC-B6A7327E5491}" srcOrd="1" destOrd="0" presId="urn:microsoft.com/office/officeart/2005/8/layout/target3"/>
    <dgm:cxn modelId="{9B3E7C73-F3CA-4F77-B4F4-0E26B1B095B3}" type="presOf" srcId="{A50208DF-7B0A-4547-A158-55E72B8FF478}" destId="{5C5DCAA5-C94E-46FB-BDD6-7049F9BFF325}" srcOrd="0" destOrd="1" presId="urn:microsoft.com/office/officeart/2005/8/layout/target3"/>
    <dgm:cxn modelId="{2ECFF6CC-4827-4CDC-B79C-4CE00FA44BA9}" type="presOf" srcId="{041E778F-C231-4A7E-8F89-55D0369525FC}" destId="{5C5DCAA5-C94E-46FB-BDD6-7049F9BFF325}" srcOrd="0" destOrd="2" presId="urn:microsoft.com/office/officeart/2005/8/layout/target3"/>
    <dgm:cxn modelId="{6C52E14A-D729-4595-9174-EBFCFB6B767C}" srcId="{E6DF8D6F-903A-4996-83DF-95C61A532BA1}" destId="{3D5C5A97-E24B-491C-A733-03A7510F917A}" srcOrd="2" destOrd="0" parTransId="{9C9CE31C-05F0-450B-AF67-6A3086912DCD}" sibTransId="{6B23A1A3-873F-4DA2-B989-DE762F479567}"/>
    <dgm:cxn modelId="{A583E4DD-379E-43A5-836D-DD852C3A76CC}" type="presOf" srcId="{8CC652F5-D3BB-4288-84C4-221C4516FF74}" destId="{32D9F1F4-6438-4AD0-9DD1-DAFBA8C26911}" srcOrd="0" destOrd="0" presId="urn:microsoft.com/office/officeart/2005/8/layout/target3"/>
    <dgm:cxn modelId="{52F929E6-66F0-496A-8D20-6FC34FCD4138}" srcId="{98B197B5-24CF-4636-8227-72914D5C4554}" destId="{E6DF8D6F-903A-4996-83DF-95C61A532BA1}" srcOrd="2" destOrd="0" parTransId="{1835DC77-6AB6-4F58-B1C4-67B0843682C3}" sibTransId="{06064540-6D32-4128-A4F3-E9E2BD1A0643}"/>
    <dgm:cxn modelId="{4459AA76-E791-4B52-9244-4F5B6CD88DDC}" type="presOf" srcId="{E6DF8D6F-903A-4996-83DF-95C61A532BA1}" destId="{74AF8314-B7DB-47DF-ABCA-77687894EC3F}" srcOrd="1" destOrd="0" presId="urn:microsoft.com/office/officeart/2005/8/layout/target3"/>
    <dgm:cxn modelId="{792293E7-6998-4F80-821F-72F949220FFE}" type="presParOf" srcId="{C68A01CF-4EB7-4EE6-B8E6-47960023E4AE}" destId="{F1DB95A6-9EE8-4468-A5DA-0E8445BAED07}" srcOrd="0" destOrd="0" presId="urn:microsoft.com/office/officeart/2005/8/layout/target3"/>
    <dgm:cxn modelId="{C37159FE-FCEA-447F-9714-F70772D008B3}" type="presParOf" srcId="{C68A01CF-4EB7-4EE6-B8E6-47960023E4AE}" destId="{BD676865-AB1A-4723-8912-018C9A239D7D}" srcOrd="1" destOrd="0" presId="urn:microsoft.com/office/officeart/2005/8/layout/target3"/>
    <dgm:cxn modelId="{FEBF21C8-D79D-4994-A55C-FA9B40C95B89}" type="presParOf" srcId="{C68A01CF-4EB7-4EE6-B8E6-47960023E4AE}" destId="{32D9F1F4-6438-4AD0-9DD1-DAFBA8C26911}" srcOrd="2" destOrd="0" presId="urn:microsoft.com/office/officeart/2005/8/layout/target3"/>
    <dgm:cxn modelId="{E79B9923-3411-4EBF-BC03-4EC606C678EE}" type="presParOf" srcId="{C68A01CF-4EB7-4EE6-B8E6-47960023E4AE}" destId="{F49092A5-B8BA-4A50-B668-E5612ED56DC1}" srcOrd="3" destOrd="0" presId="urn:microsoft.com/office/officeart/2005/8/layout/target3"/>
    <dgm:cxn modelId="{A9B69B85-4D57-475A-B3B2-D4CA493BB73E}" type="presParOf" srcId="{C68A01CF-4EB7-4EE6-B8E6-47960023E4AE}" destId="{09E6AD4A-167F-4325-A718-AAF8D2A21723}" srcOrd="4" destOrd="0" presId="urn:microsoft.com/office/officeart/2005/8/layout/target3"/>
    <dgm:cxn modelId="{C62E174B-BF24-4A85-A100-1F5A1600D9C3}" type="presParOf" srcId="{C68A01CF-4EB7-4EE6-B8E6-47960023E4AE}" destId="{90552199-C796-4856-99A9-83B1E846DAF6}" srcOrd="5" destOrd="0" presId="urn:microsoft.com/office/officeart/2005/8/layout/target3"/>
    <dgm:cxn modelId="{C1DBD2DC-5979-40DA-882E-6BDAD4B9E1BD}" type="presParOf" srcId="{C68A01CF-4EB7-4EE6-B8E6-47960023E4AE}" destId="{1F556E5F-DB77-4A30-AB01-138D80BC8D65}" srcOrd="6" destOrd="0" presId="urn:microsoft.com/office/officeart/2005/8/layout/target3"/>
    <dgm:cxn modelId="{1404B93D-146B-4448-9246-4EFBD34DEBAC}" type="presParOf" srcId="{C68A01CF-4EB7-4EE6-B8E6-47960023E4AE}" destId="{1EA1C54E-A4EA-4EDA-A0D7-E33BB3E251AB}" srcOrd="7" destOrd="0" presId="urn:microsoft.com/office/officeart/2005/8/layout/target3"/>
    <dgm:cxn modelId="{0DF50901-2FCD-45DE-8574-35337FB66F08}" type="presParOf" srcId="{C68A01CF-4EB7-4EE6-B8E6-47960023E4AE}" destId="{5671C905-7412-4378-B4FC-8FF4529FE951}" srcOrd="8" destOrd="0" presId="urn:microsoft.com/office/officeart/2005/8/layout/target3"/>
    <dgm:cxn modelId="{CE2FEC7D-CB1A-48D4-8BC4-A3A6947D8F4C}" type="presParOf" srcId="{C68A01CF-4EB7-4EE6-B8E6-47960023E4AE}" destId="{57456108-15B5-4EE8-A6BC-B6A7327E5491}" srcOrd="9" destOrd="0" presId="urn:microsoft.com/office/officeart/2005/8/layout/target3"/>
    <dgm:cxn modelId="{7723FA47-B89E-40E4-A595-A6FCC6C17EB1}" type="presParOf" srcId="{C68A01CF-4EB7-4EE6-B8E6-47960023E4AE}" destId="{5C5DCAA5-C94E-46FB-BDD6-7049F9BFF325}" srcOrd="10" destOrd="0" presId="urn:microsoft.com/office/officeart/2005/8/layout/target3"/>
    <dgm:cxn modelId="{1AFCC447-436F-4319-9B1F-4B9042BE21E5}" type="presParOf" srcId="{C68A01CF-4EB7-4EE6-B8E6-47960023E4AE}" destId="{005D09A0-A386-4111-B6A1-C98E2BFDEED5}" srcOrd="11" destOrd="0" presId="urn:microsoft.com/office/officeart/2005/8/layout/target3"/>
    <dgm:cxn modelId="{2C330555-D4EB-473D-8094-090F121D5D5A}" type="presParOf" srcId="{C68A01CF-4EB7-4EE6-B8E6-47960023E4AE}" destId="{FE59A0A2-A542-4E23-9A3C-1AB9FB486372}" srcOrd="12" destOrd="0" presId="urn:microsoft.com/office/officeart/2005/8/layout/target3"/>
    <dgm:cxn modelId="{715E7155-3715-4697-B446-B1F86B0E081D}" type="presParOf" srcId="{C68A01CF-4EB7-4EE6-B8E6-47960023E4AE}" destId="{74AF8314-B7DB-47DF-ABCA-77687894EC3F}" srcOrd="13" destOrd="0" presId="urn:microsoft.com/office/officeart/2005/8/layout/target3"/>
    <dgm:cxn modelId="{CF5229E5-0091-4C49-91B2-0AFDAEDAFE26}" type="presParOf" srcId="{C68A01CF-4EB7-4EE6-B8E6-47960023E4AE}" destId="{C8726B40-31B1-4643-8FA2-97112872B33B}" srcOrd="14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DF1FB3-53B3-4650-97DF-57F63745F585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89B2AC-D00B-4559-B012-A60ED10A4D03}">
      <dgm:prSet phldrT="[Text]"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1)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eZ©gvb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Avw_©K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Ae¯’v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wbiƒcb</a:t>
          </a:r>
          <a:endParaRPr lang="en-US" sz="1600" b="1" dirty="0"/>
        </a:p>
      </dgm:t>
    </dgm:pt>
    <dgm:pt modelId="{B67D510C-22D0-4ADA-B356-F9FC8F0C39BB}" type="parTrans" cxnId="{122FFC60-3A60-4634-AA07-914EF0B08757}">
      <dgm:prSet/>
      <dgm:spPr/>
      <dgm:t>
        <a:bodyPr/>
        <a:lstStyle/>
        <a:p>
          <a:endParaRPr lang="en-US"/>
        </a:p>
      </dgm:t>
    </dgm:pt>
    <dgm:pt modelId="{7DE705EC-FC1B-4E4F-B2B8-40D54ABB43C9}" type="sibTrans" cxnId="{122FFC60-3A60-4634-AA07-914EF0B08757}">
      <dgm:prSet/>
      <dgm:spPr/>
      <dgm:t>
        <a:bodyPr/>
        <a:lstStyle/>
        <a:p>
          <a:endParaRPr lang="en-US"/>
        </a:p>
      </dgm:t>
    </dgm:pt>
    <dgm:pt modelId="{F718D967-EA69-4F1A-B693-1206266DECF5}">
      <dgm:prSet phldrT="[Text]"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4)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weKí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cwiKíbvmg~n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wPwýZKiY</a:t>
          </a:r>
          <a:endParaRPr lang="en-US" sz="1600" b="1" dirty="0"/>
        </a:p>
      </dgm:t>
    </dgm:pt>
    <dgm:pt modelId="{366B5C82-C5ED-4A17-B41A-A3CB1E5485BB}" type="parTrans" cxnId="{58F1590C-B019-463D-9433-74658930F69A}">
      <dgm:prSet/>
      <dgm:spPr/>
      <dgm:t>
        <a:bodyPr/>
        <a:lstStyle/>
        <a:p>
          <a:endParaRPr lang="en-US"/>
        </a:p>
      </dgm:t>
    </dgm:pt>
    <dgm:pt modelId="{5C8B5B83-CA6E-4AB9-9706-673AE5640E6D}" type="sibTrans" cxnId="{58F1590C-B019-463D-9433-74658930F69A}">
      <dgm:prSet/>
      <dgm:spPr/>
      <dgm:t>
        <a:bodyPr/>
        <a:lstStyle/>
        <a:p>
          <a:endParaRPr lang="en-US"/>
        </a:p>
      </dgm:t>
    </dgm:pt>
    <dgm:pt modelId="{8E06628A-C96C-42E2-945D-56B5C50C7963}">
      <dgm:prSet phldrT="[Text]" custT="1"/>
      <dgm:spPr/>
      <dgm:t>
        <a:bodyPr/>
        <a:lstStyle/>
        <a:p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5) 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SuywK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,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UvKvi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gvb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,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RxebhvÎv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,  e¨w³MZ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g~j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¨‡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eva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, A_©‰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bwZK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Dcv`vb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we‡ePbv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KiY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I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weKí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cwiKíbvmg~n</a:t>
          </a:r>
          <a:r>
            <a:rPr lang="en-US" sz="1050" b="1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 </a:t>
          </a:r>
          <a:r>
            <a:rPr lang="en-US" sz="1050" b="1" dirty="0" err="1" smtClean="0">
              <a:solidFill>
                <a:schemeClr val="tx1"/>
              </a:solidFill>
              <a:latin typeface="SutonnyMJ" pitchFamily="2" charset="0"/>
              <a:cs typeface="SutonnyMJ" pitchFamily="2" charset="0"/>
            </a:rPr>
            <a:t>g~j¨vqY</a:t>
          </a:r>
          <a:endParaRPr lang="en-US" sz="1050" b="1" dirty="0">
            <a:solidFill>
              <a:schemeClr val="tx1"/>
            </a:solidFill>
          </a:endParaRPr>
        </a:p>
      </dgm:t>
    </dgm:pt>
    <dgm:pt modelId="{1260F2E6-4500-42C8-90F7-D65DF86B610D}" type="parTrans" cxnId="{B642BF28-01EC-4B43-B17C-5AD2E8EB1D17}">
      <dgm:prSet/>
      <dgm:spPr/>
      <dgm:t>
        <a:bodyPr/>
        <a:lstStyle/>
        <a:p>
          <a:endParaRPr lang="en-US"/>
        </a:p>
      </dgm:t>
    </dgm:pt>
    <dgm:pt modelId="{0162E5A4-9E31-4FBC-8F2F-1C18302E2FB8}" type="sibTrans" cxnId="{B642BF28-01EC-4B43-B17C-5AD2E8EB1D17}">
      <dgm:prSet/>
      <dgm:spPr/>
      <dgm:t>
        <a:bodyPr/>
        <a:lstStyle/>
        <a:p>
          <a:endParaRPr lang="en-US"/>
        </a:p>
      </dgm:t>
    </dgm:pt>
    <dgm:pt modelId="{A55FBC13-1655-40DC-9A8B-0D842656D7EF}">
      <dgm:prSet phldrT="[Text]"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6)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Avw_©K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cwiKíbv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cÖ¯‘Z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I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ev¯Íevqb</a:t>
          </a:r>
          <a:endParaRPr lang="en-US" sz="1600" b="1" dirty="0"/>
        </a:p>
      </dgm:t>
    </dgm:pt>
    <dgm:pt modelId="{0488036E-C7E2-4855-BFEA-9A1583784516}" type="parTrans" cxnId="{11E964A5-3CEB-4163-97B8-0E47E7AA9540}">
      <dgm:prSet/>
      <dgm:spPr/>
      <dgm:t>
        <a:bodyPr/>
        <a:lstStyle/>
        <a:p>
          <a:endParaRPr lang="en-US"/>
        </a:p>
      </dgm:t>
    </dgm:pt>
    <dgm:pt modelId="{3AD0A5EB-753D-4B1F-A948-496ABA5B1619}" type="sibTrans" cxnId="{11E964A5-3CEB-4163-97B8-0E47E7AA9540}">
      <dgm:prSet/>
      <dgm:spPr/>
      <dgm:t>
        <a:bodyPr/>
        <a:lstStyle/>
        <a:p>
          <a:endParaRPr lang="en-US"/>
        </a:p>
      </dgm:t>
    </dgm:pt>
    <dgm:pt modelId="{9E2F5BDA-82DE-4C90-98F8-8DE578851E0E}">
      <dgm:prSet phldrT="[Text]"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7)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cwiKíbv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ch©v‡jvPbv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I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cyYwe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©‡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ePbv</a:t>
          </a:r>
          <a:endParaRPr lang="en-US" sz="1600" b="1" dirty="0"/>
        </a:p>
      </dgm:t>
    </dgm:pt>
    <dgm:pt modelId="{8E828D7E-7A08-4530-876F-4880731E9D3F}" type="parTrans" cxnId="{AC70F31C-3EB1-40A6-BF09-E43EB0C2D8C9}">
      <dgm:prSet/>
      <dgm:spPr/>
      <dgm:t>
        <a:bodyPr/>
        <a:lstStyle/>
        <a:p>
          <a:endParaRPr lang="en-US"/>
        </a:p>
      </dgm:t>
    </dgm:pt>
    <dgm:pt modelId="{F7758240-90B0-476D-8648-55A9BC3DF71F}" type="sibTrans" cxnId="{AC70F31C-3EB1-40A6-BF09-E43EB0C2D8C9}">
      <dgm:prSet/>
      <dgm:spPr/>
      <dgm:t>
        <a:bodyPr/>
        <a:lstStyle/>
        <a:p>
          <a:endParaRPr lang="en-US"/>
        </a:p>
      </dgm:t>
    </dgm:pt>
    <dgm:pt modelId="{9120B897-7B41-4838-9417-BA63F705E59F}">
      <dgm:prSet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3)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Avw_©K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jÿ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¨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wba©viY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endParaRPr lang="en-US" sz="1600" b="1" dirty="0"/>
        </a:p>
      </dgm:t>
    </dgm:pt>
    <dgm:pt modelId="{A46831AD-81B4-4DFC-948C-C12BA8128547}" type="parTrans" cxnId="{FA659779-D1EF-42C3-B023-A40EF5B344AA}">
      <dgm:prSet/>
      <dgm:spPr/>
      <dgm:t>
        <a:bodyPr/>
        <a:lstStyle/>
        <a:p>
          <a:endParaRPr lang="en-US"/>
        </a:p>
      </dgm:t>
    </dgm:pt>
    <dgm:pt modelId="{A27F9AC4-ADE8-4102-9900-3BF1956167FF}" type="sibTrans" cxnId="{FA659779-D1EF-42C3-B023-A40EF5B344AA}">
      <dgm:prSet/>
      <dgm:spPr/>
      <dgm:t>
        <a:bodyPr/>
        <a:lstStyle/>
        <a:p>
          <a:endParaRPr lang="en-US"/>
        </a:p>
      </dgm:t>
    </dgm:pt>
    <dgm:pt modelId="{FDEFB641-F760-41D6-8231-EFFA6C981727}">
      <dgm:prSet custT="1"/>
      <dgm:spPr/>
      <dgm:t>
        <a:bodyPr/>
        <a:lstStyle/>
        <a:p>
          <a:r>
            <a:rPr lang="en-US" sz="1600" b="1" dirty="0" smtClean="0">
              <a:latin typeface="SutonnyMJ" pitchFamily="2" charset="0"/>
              <a:cs typeface="SutonnyMJ" pitchFamily="2" charset="0"/>
            </a:rPr>
            <a:t>2)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e¨q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I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mÂq</a:t>
          </a:r>
          <a:r>
            <a:rPr lang="en-US" sz="1600" b="1" dirty="0" smtClean="0">
              <a:latin typeface="SutonnyMJ" pitchFamily="2" charset="0"/>
              <a:cs typeface="SutonnyMJ" pitchFamily="2" charset="0"/>
            </a:rPr>
            <a:t> </a:t>
          </a:r>
          <a:r>
            <a:rPr lang="en-US" sz="1600" b="1" dirty="0" err="1" smtClean="0">
              <a:latin typeface="SutonnyMJ" pitchFamily="2" charset="0"/>
              <a:cs typeface="SutonnyMJ" pitchFamily="2" charset="0"/>
            </a:rPr>
            <a:t>wPwýZKiY</a:t>
          </a:r>
          <a:endParaRPr lang="en-US" sz="1600" b="1" dirty="0"/>
        </a:p>
      </dgm:t>
    </dgm:pt>
    <dgm:pt modelId="{A9ED4EEB-CF51-4BFA-81D1-F45CF74D2BC0}" type="parTrans" cxnId="{82356418-D8EC-4929-B0D6-1F73AA8B29B6}">
      <dgm:prSet/>
      <dgm:spPr/>
      <dgm:t>
        <a:bodyPr/>
        <a:lstStyle/>
        <a:p>
          <a:endParaRPr lang="en-US"/>
        </a:p>
      </dgm:t>
    </dgm:pt>
    <dgm:pt modelId="{A33F7390-C7E4-44A5-80A8-14DA65FBF78A}" type="sibTrans" cxnId="{82356418-D8EC-4929-B0D6-1F73AA8B29B6}">
      <dgm:prSet/>
      <dgm:spPr/>
      <dgm:t>
        <a:bodyPr/>
        <a:lstStyle/>
        <a:p>
          <a:endParaRPr lang="en-US"/>
        </a:p>
      </dgm:t>
    </dgm:pt>
    <dgm:pt modelId="{93142183-FF48-4ACA-BD49-37EA2697F500}" type="pres">
      <dgm:prSet presAssocID="{5DDF1FB3-53B3-4650-97DF-57F63745F58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0C432D-5E75-4072-A6CE-ED00424A4903}" type="pres">
      <dgm:prSet presAssocID="{AB89B2AC-D00B-4559-B012-A60ED10A4D03}" presName="node" presStyleLbl="node1" presStyleIdx="0" presStyleCnt="7" custScaleY="140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D32BB-A4C1-44DA-9C7E-1E4DC4C8DC05}" type="pres">
      <dgm:prSet presAssocID="{AB89B2AC-D00B-4559-B012-A60ED10A4D03}" presName="spNode" presStyleCnt="0"/>
      <dgm:spPr/>
    </dgm:pt>
    <dgm:pt modelId="{A9C9F6C1-739E-4E17-BFEF-3D7B8A288EC0}" type="pres">
      <dgm:prSet presAssocID="{7DE705EC-FC1B-4E4F-B2B8-40D54ABB43C9}" presName="sibTrans" presStyleLbl="sibTrans1D1" presStyleIdx="0" presStyleCnt="7"/>
      <dgm:spPr/>
      <dgm:t>
        <a:bodyPr/>
        <a:lstStyle/>
        <a:p>
          <a:endParaRPr lang="en-US"/>
        </a:p>
      </dgm:t>
    </dgm:pt>
    <dgm:pt modelId="{CE00B889-978F-40DA-B498-65AB501E8E4B}" type="pres">
      <dgm:prSet presAssocID="{FDEFB641-F760-41D6-8231-EFFA6C981727}" presName="node" presStyleLbl="node1" presStyleIdx="1" presStyleCnt="7" custScaleY="1559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ADA33-9EB7-47F0-A272-784BD676121C}" type="pres">
      <dgm:prSet presAssocID="{FDEFB641-F760-41D6-8231-EFFA6C981727}" presName="spNode" presStyleCnt="0"/>
      <dgm:spPr/>
    </dgm:pt>
    <dgm:pt modelId="{35DDBD2D-74A2-44CD-9C05-31D343E85BED}" type="pres">
      <dgm:prSet presAssocID="{A33F7390-C7E4-44A5-80A8-14DA65FBF78A}" presName="sibTrans" presStyleLbl="sibTrans1D1" presStyleIdx="1" presStyleCnt="7"/>
      <dgm:spPr/>
      <dgm:t>
        <a:bodyPr/>
        <a:lstStyle/>
        <a:p>
          <a:endParaRPr lang="en-US"/>
        </a:p>
      </dgm:t>
    </dgm:pt>
    <dgm:pt modelId="{C6B94FC6-A6E9-4C5F-AB1C-8CF5D0525D75}" type="pres">
      <dgm:prSet presAssocID="{9120B897-7B41-4838-9417-BA63F705E59F}" presName="node" presStyleLbl="node1" presStyleIdx="2" presStyleCnt="7" custScaleY="157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88CBD-B751-4655-B114-C8776E57F018}" type="pres">
      <dgm:prSet presAssocID="{9120B897-7B41-4838-9417-BA63F705E59F}" presName="spNode" presStyleCnt="0"/>
      <dgm:spPr/>
    </dgm:pt>
    <dgm:pt modelId="{7DC3931B-B983-4C65-9427-A8E33BBD6FEE}" type="pres">
      <dgm:prSet presAssocID="{A27F9AC4-ADE8-4102-9900-3BF1956167FF}" presName="sibTrans" presStyleLbl="sibTrans1D1" presStyleIdx="2" presStyleCnt="7"/>
      <dgm:spPr/>
      <dgm:t>
        <a:bodyPr/>
        <a:lstStyle/>
        <a:p>
          <a:endParaRPr lang="en-US"/>
        </a:p>
      </dgm:t>
    </dgm:pt>
    <dgm:pt modelId="{656F66B2-8EA9-4716-83DE-F425A3E5F995}" type="pres">
      <dgm:prSet presAssocID="{F718D967-EA69-4F1A-B693-1206266DECF5}" presName="node" presStyleLbl="node1" presStyleIdx="3" presStyleCnt="7" custScaleY="1546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D27B9-1655-43AA-BF4C-20951458D348}" type="pres">
      <dgm:prSet presAssocID="{F718D967-EA69-4F1A-B693-1206266DECF5}" presName="spNode" presStyleCnt="0"/>
      <dgm:spPr/>
    </dgm:pt>
    <dgm:pt modelId="{49FB8A1C-6CFE-45EE-BC72-592879822EB8}" type="pres">
      <dgm:prSet presAssocID="{5C8B5B83-CA6E-4AB9-9706-673AE5640E6D}" presName="sibTrans" presStyleLbl="sibTrans1D1" presStyleIdx="3" presStyleCnt="7"/>
      <dgm:spPr/>
      <dgm:t>
        <a:bodyPr/>
        <a:lstStyle/>
        <a:p>
          <a:endParaRPr lang="en-US"/>
        </a:p>
      </dgm:t>
    </dgm:pt>
    <dgm:pt modelId="{8044E06B-CF06-4347-A604-7D2EC5E37C65}" type="pres">
      <dgm:prSet presAssocID="{8E06628A-C96C-42E2-945D-56B5C50C7963}" presName="node" presStyleLbl="node1" presStyleIdx="4" presStyleCnt="7" custScaleY="1480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EEFD7-C0BE-49C3-BAB2-B5CBD3443DE3}" type="pres">
      <dgm:prSet presAssocID="{8E06628A-C96C-42E2-945D-56B5C50C7963}" presName="spNode" presStyleCnt="0"/>
      <dgm:spPr/>
    </dgm:pt>
    <dgm:pt modelId="{F45C645E-1605-4BF8-99E6-7C7D304607EC}" type="pres">
      <dgm:prSet presAssocID="{0162E5A4-9E31-4FBC-8F2F-1C18302E2FB8}" presName="sibTrans" presStyleLbl="sibTrans1D1" presStyleIdx="4" presStyleCnt="7"/>
      <dgm:spPr/>
      <dgm:t>
        <a:bodyPr/>
        <a:lstStyle/>
        <a:p>
          <a:endParaRPr lang="en-US"/>
        </a:p>
      </dgm:t>
    </dgm:pt>
    <dgm:pt modelId="{CD7BCED8-F947-45B1-A38A-5132BCF47B12}" type="pres">
      <dgm:prSet presAssocID="{A55FBC13-1655-40DC-9A8B-0D842656D7EF}" presName="node" presStyleLbl="node1" presStyleIdx="5" presStyleCnt="7" custScaleY="1487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E014D-3CF2-47EB-BFF1-9AEDBA61795F}" type="pres">
      <dgm:prSet presAssocID="{A55FBC13-1655-40DC-9A8B-0D842656D7EF}" presName="spNode" presStyleCnt="0"/>
      <dgm:spPr/>
    </dgm:pt>
    <dgm:pt modelId="{261D046B-6288-462C-B659-3C1B1ABB80C8}" type="pres">
      <dgm:prSet presAssocID="{3AD0A5EB-753D-4B1F-A948-496ABA5B1619}" presName="sibTrans" presStyleLbl="sibTrans1D1" presStyleIdx="5" presStyleCnt="7"/>
      <dgm:spPr/>
      <dgm:t>
        <a:bodyPr/>
        <a:lstStyle/>
        <a:p>
          <a:endParaRPr lang="en-US"/>
        </a:p>
      </dgm:t>
    </dgm:pt>
    <dgm:pt modelId="{76D503F0-20EA-489D-B261-15B63AFD936F}" type="pres">
      <dgm:prSet presAssocID="{9E2F5BDA-82DE-4C90-98F8-8DE578851E0E}" presName="node" presStyleLbl="node1" presStyleIdx="6" presStyleCnt="7" custScaleY="150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45836-B40C-4777-A14F-55AEE901750E}" type="pres">
      <dgm:prSet presAssocID="{9E2F5BDA-82DE-4C90-98F8-8DE578851E0E}" presName="spNode" presStyleCnt="0"/>
      <dgm:spPr/>
    </dgm:pt>
    <dgm:pt modelId="{6A0D4ABE-5807-46F7-A5E7-0344C82EC127}" type="pres">
      <dgm:prSet presAssocID="{F7758240-90B0-476D-8648-55A9BC3DF71F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9438B880-E9C7-44D1-9A2E-59B535AA7419}" type="presOf" srcId="{9E2F5BDA-82DE-4C90-98F8-8DE578851E0E}" destId="{76D503F0-20EA-489D-B261-15B63AFD936F}" srcOrd="0" destOrd="0" presId="urn:microsoft.com/office/officeart/2005/8/layout/cycle5"/>
    <dgm:cxn modelId="{CF886FD2-BE56-4B80-BA8A-9C11038249C9}" type="presOf" srcId="{FDEFB641-F760-41D6-8231-EFFA6C981727}" destId="{CE00B889-978F-40DA-B498-65AB501E8E4B}" srcOrd="0" destOrd="0" presId="urn:microsoft.com/office/officeart/2005/8/layout/cycle5"/>
    <dgm:cxn modelId="{C1432832-CAE7-4CDE-9243-AC8A553EA43D}" type="presOf" srcId="{AB89B2AC-D00B-4559-B012-A60ED10A4D03}" destId="{A00C432D-5E75-4072-A6CE-ED00424A4903}" srcOrd="0" destOrd="0" presId="urn:microsoft.com/office/officeart/2005/8/layout/cycle5"/>
    <dgm:cxn modelId="{9A070C88-7A6C-4A35-BCCC-412B19639C74}" type="presOf" srcId="{5C8B5B83-CA6E-4AB9-9706-673AE5640E6D}" destId="{49FB8A1C-6CFE-45EE-BC72-592879822EB8}" srcOrd="0" destOrd="0" presId="urn:microsoft.com/office/officeart/2005/8/layout/cycle5"/>
    <dgm:cxn modelId="{AC70F31C-3EB1-40A6-BF09-E43EB0C2D8C9}" srcId="{5DDF1FB3-53B3-4650-97DF-57F63745F585}" destId="{9E2F5BDA-82DE-4C90-98F8-8DE578851E0E}" srcOrd="6" destOrd="0" parTransId="{8E828D7E-7A08-4530-876F-4880731E9D3F}" sibTransId="{F7758240-90B0-476D-8648-55A9BC3DF71F}"/>
    <dgm:cxn modelId="{59719097-C911-4C17-A659-470D166759E8}" type="presOf" srcId="{0162E5A4-9E31-4FBC-8F2F-1C18302E2FB8}" destId="{F45C645E-1605-4BF8-99E6-7C7D304607EC}" srcOrd="0" destOrd="0" presId="urn:microsoft.com/office/officeart/2005/8/layout/cycle5"/>
    <dgm:cxn modelId="{FA659779-D1EF-42C3-B023-A40EF5B344AA}" srcId="{5DDF1FB3-53B3-4650-97DF-57F63745F585}" destId="{9120B897-7B41-4838-9417-BA63F705E59F}" srcOrd="2" destOrd="0" parTransId="{A46831AD-81B4-4DFC-948C-C12BA8128547}" sibTransId="{A27F9AC4-ADE8-4102-9900-3BF1956167FF}"/>
    <dgm:cxn modelId="{27DE772D-88A9-488E-B1ED-5C6CBF42C299}" type="presOf" srcId="{A55FBC13-1655-40DC-9A8B-0D842656D7EF}" destId="{CD7BCED8-F947-45B1-A38A-5132BCF47B12}" srcOrd="0" destOrd="0" presId="urn:microsoft.com/office/officeart/2005/8/layout/cycle5"/>
    <dgm:cxn modelId="{C1EA12FE-6650-44FD-81CA-AE6D8CE78B26}" type="presOf" srcId="{8E06628A-C96C-42E2-945D-56B5C50C7963}" destId="{8044E06B-CF06-4347-A604-7D2EC5E37C65}" srcOrd="0" destOrd="0" presId="urn:microsoft.com/office/officeart/2005/8/layout/cycle5"/>
    <dgm:cxn modelId="{122FFC60-3A60-4634-AA07-914EF0B08757}" srcId="{5DDF1FB3-53B3-4650-97DF-57F63745F585}" destId="{AB89B2AC-D00B-4559-B012-A60ED10A4D03}" srcOrd="0" destOrd="0" parTransId="{B67D510C-22D0-4ADA-B356-F9FC8F0C39BB}" sibTransId="{7DE705EC-FC1B-4E4F-B2B8-40D54ABB43C9}"/>
    <dgm:cxn modelId="{11E964A5-3CEB-4163-97B8-0E47E7AA9540}" srcId="{5DDF1FB3-53B3-4650-97DF-57F63745F585}" destId="{A55FBC13-1655-40DC-9A8B-0D842656D7EF}" srcOrd="5" destOrd="0" parTransId="{0488036E-C7E2-4855-BFEA-9A1583784516}" sibTransId="{3AD0A5EB-753D-4B1F-A948-496ABA5B1619}"/>
    <dgm:cxn modelId="{58F1590C-B019-463D-9433-74658930F69A}" srcId="{5DDF1FB3-53B3-4650-97DF-57F63745F585}" destId="{F718D967-EA69-4F1A-B693-1206266DECF5}" srcOrd="3" destOrd="0" parTransId="{366B5C82-C5ED-4A17-B41A-A3CB1E5485BB}" sibTransId="{5C8B5B83-CA6E-4AB9-9706-673AE5640E6D}"/>
    <dgm:cxn modelId="{D03C41C2-8EDF-435E-A959-CC40B273A114}" type="presOf" srcId="{5DDF1FB3-53B3-4650-97DF-57F63745F585}" destId="{93142183-FF48-4ACA-BD49-37EA2697F500}" srcOrd="0" destOrd="0" presId="urn:microsoft.com/office/officeart/2005/8/layout/cycle5"/>
    <dgm:cxn modelId="{35A12033-053F-43C9-8CEB-5BC21E44F0C9}" type="presOf" srcId="{A33F7390-C7E4-44A5-80A8-14DA65FBF78A}" destId="{35DDBD2D-74A2-44CD-9C05-31D343E85BED}" srcOrd="0" destOrd="0" presId="urn:microsoft.com/office/officeart/2005/8/layout/cycle5"/>
    <dgm:cxn modelId="{1F09A003-A647-42F7-9765-43FC0D43D7E7}" type="presOf" srcId="{9120B897-7B41-4838-9417-BA63F705E59F}" destId="{C6B94FC6-A6E9-4C5F-AB1C-8CF5D0525D75}" srcOrd="0" destOrd="0" presId="urn:microsoft.com/office/officeart/2005/8/layout/cycle5"/>
    <dgm:cxn modelId="{9E357BAF-B221-4667-98F2-3453B626BC19}" type="presOf" srcId="{F718D967-EA69-4F1A-B693-1206266DECF5}" destId="{656F66B2-8EA9-4716-83DE-F425A3E5F995}" srcOrd="0" destOrd="0" presId="urn:microsoft.com/office/officeart/2005/8/layout/cycle5"/>
    <dgm:cxn modelId="{F5CB554E-2B12-455D-B448-92D72681915C}" type="presOf" srcId="{A27F9AC4-ADE8-4102-9900-3BF1956167FF}" destId="{7DC3931B-B983-4C65-9427-A8E33BBD6FEE}" srcOrd="0" destOrd="0" presId="urn:microsoft.com/office/officeart/2005/8/layout/cycle5"/>
    <dgm:cxn modelId="{82356418-D8EC-4929-B0D6-1F73AA8B29B6}" srcId="{5DDF1FB3-53B3-4650-97DF-57F63745F585}" destId="{FDEFB641-F760-41D6-8231-EFFA6C981727}" srcOrd="1" destOrd="0" parTransId="{A9ED4EEB-CF51-4BFA-81D1-F45CF74D2BC0}" sibTransId="{A33F7390-C7E4-44A5-80A8-14DA65FBF78A}"/>
    <dgm:cxn modelId="{B642BF28-01EC-4B43-B17C-5AD2E8EB1D17}" srcId="{5DDF1FB3-53B3-4650-97DF-57F63745F585}" destId="{8E06628A-C96C-42E2-945D-56B5C50C7963}" srcOrd="4" destOrd="0" parTransId="{1260F2E6-4500-42C8-90F7-D65DF86B610D}" sibTransId="{0162E5A4-9E31-4FBC-8F2F-1C18302E2FB8}"/>
    <dgm:cxn modelId="{F0707296-ACAF-49A8-B0D2-214C26F4D6C7}" type="presOf" srcId="{3AD0A5EB-753D-4B1F-A948-496ABA5B1619}" destId="{261D046B-6288-462C-B659-3C1B1ABB80C8}" srcOrd="0" destOrd="0" presId="urn:microsoft.com/office/officeart/2005/8/layout/cycle5"/>
    <dgm:cxn modelId="{0CB9C956-CE99-49CF-A9AA-0CDF78B3B044}" type="presOf" srcId="{7DE705EC-FC1B-4E4F-B2B8-40D54ABB43C9}" destId="{A9C9F6C1-739E-4E17-BFEF-3D7B8A288EC0}" srcOrd="0" destOrd="0" presId="urn:microsoft.com/office/officeart/2005/8/layout/cycle5"/>
    <dgm:cxn modelId="{911F9424-27A6-44EB-A41E-7C382EBCC9AF}" type="presOf" srcId="{F7758240-90B0-476D-8648-55A9BC3DF71F}" destId="{6A0D4ABE-5807-46F7-A5E7-0344C82EC127}" srcOrd="0" destOrd="0" presId="urn:microsoft.com/office/officeart/2005/8/layout/cycle5"/>
    <dgm:cxn modelId="{14011989-95BE-4106-B70B-14C5CAD30E67}" type="presParOf" srcId="{93142183-FF48-4ACA-BD49-37EA2697F500}" destId="{A00C432D-5E75-4072-A6CE-ED00424A4903}" srcOrd="0" destOrd="0" presId="urn:microsoft.com/office/officeart/2005/8/layout/cycle5"/>
    <dgm:cxn modelId="{E4800607-A65E-4767-B8F0-1ECD1A3910FA}" type="presParOf" srcId="{93142183-FF48-4ACA-BD49-37EA2697F500}" destId="{2BED32BB-A4C1-44DA-9C7E-1E4DC4C8DC05}" srcOrd="1" destOrd="0" presId="urn:microsoft.com/office/officeart/2005/8/layout/cycle5"/>
    <dgm:cxn modelId="{A1963BFA-044D-4369-B39B-B26955D1E4E2}" type="presParOf" srcId="{93142183-FF48-4ACA-BD49-37EA2697F500}" destId="{A9C9F6C1-739E-4E17-BFEF-3D7B8A288EC0}" srcOrd="2" destOrd="0" presId="urn:microsoft.com/office/officeart/2005/8/layout/cycle5"/>
    <dgm:cxn modelId="{AB346DDC-467E-468B-A9BE-DD5DC48A648A}" type="presParOf" srcId="{93142183-FF48-4ACA-BD49-37EA2697F500}" destId="{CE00B889-978F-40DA-B498-65AB501E8E4B}" srcOrd="3" destOrd="0" presId="urn:microsoft.com/office/officeart/2005/8/layout/cycle5"/>
    <dgm:cxn modelId="{93F88225-407D-4F9F-81B2-246B806D2C8C}" type="presParOf" srcId="{93142183-FF48-4ACA-BD49-37EA2697F500}" destId="{00BADA33-9EB7-47F0-A272-784BD676121C}" srcOrd="4" destOrd="0" presId="urn:microsoft.com/office/officeart/2005/8/layout/cycle5"/>
    <dgm:cxn modelId="{FE886C83-8CC8-45BE-99CA-21E26738EF23}" type="presParOf" srcId="{93142183-FF48-4ACA-BD49-37EA2697F500}" destId="{35DDBD2D-74A2-44CD-9C05-31D343E85BED}" srcOrd="5" destOrd="0" presId="urn:microsoft.com/office/officeart/2005/8/layout/cycle5"/>
    <dgm:cxn modelId="{8D1293CA-3341-412D-9B74-71C0E6A4A75B}" type="presParOf" srcId="{93142183-FF48-4ACA-BD49-37EA2697F500}" destId="{C6B94FC6-A6E9-4C5F-AB1C-8CF5D0525D75}" srcOrd="6" destOrd="0" presId="urn:microsoft.com/office/officeart/2005/8/layout/cycle5"/>
    <dgm:cxn modelId="{BB486FB3-BCCE-4CF1-8A68-31C30D024BF6}" type="presParOf" srcId="{93142183-FF48-4ACA-BD49-37EA2697F500}" destId="{D7888CBD-B751-4655-B114-C8776E57F018}" srcOrd="7" destOrd="0" presId="urn:microsoft.com/office/officeart/2005/8/layout/cycle5"/>
    <dgm:cxn modelId="{185FF7EE-EB3D-424E-8103-8400DBB6AB2C}" type="presParOf" srcId="{93142183-FF48-4ACA-BD49-37EA2697F500}" destId="{7DC3931B-B983-4C65-9427-A8E33BBD6FEE}" srcOrd="8" destOrd="0" presId="urn:microsoft.com/office/officeart/2005/8/layout/cycle5"/>
    <dgm:cxn modelId="{3201DAD2-FC71-4372-97E2-C54A3B972C7A}" type="presParOf" srcId="{93142183-FF48-4ACA-BD49-37EA2697F500}" destId="{656F66B2-8EA9-4716-83DE-F425A3E5F995}" srcOrd="9" destOrd="0" presId="urn:microsoft.com/office/officeart/2005/8/layout/cycle5"/>
    <dgm:cxn modelId="{4A54BB82-06FE-49D4-8161-4C79DFD24394}" type="presParOf" srcId="{93142183-FF48-4ACA-BD49-37EA2697F500}" destId="{4EDD27B9-1655-43AA-BF4C-20951458D348}" srcOrd="10" destOrd="0" presId="urn:microsoft.com/office/officeart/2005/8/layout/cycle5"/>
    <dgm:cxn modelId="{78CDD369-54B5-466D-BEEA-327323B8A3B0}" type="presParOf" srcId="{93142183-FF48-4ACA-BD49-37EA2697F500}" destId="{49FB8A1C-6CFE-45EE-BC72-592879822EB8}" srcOrd="11" destOrd="0" presId="urn:microsoft.com/office/officeart/2005/8/layout/cycle5"/>
    <dgm:cxn modelId="{248719C2-0BE2-457B-812D-2AA226D68335}" type="presParOf" srcId="{93142183-FF48-4ACA-BD49-37EA2697F500}" destId="{8044E06B-CF06-4347-A604-7D2EC5E37C65}" srcOrd="12" destOrd="0" presId="urn:microsoft.com/office/officeart/2005/8/layout/cycle5"/>
    <dgm:cxn modelId="{D9006F83-1AC9-4542-B876-EA5D91ACF700}" type="presParOf" srcId="{93142183-FF48-4ACA-BD49-37EA2697F500}" destId="{4D3EEFD7-C0BE-49C3-BAB2-B5CBD3443DE3}" srcOrd="13" destOrd="0" presId="urn:microsoft.com/office/officeart/2005/8/layout/cycle5"/>
    <dgm:cxn modelId="{D7C75089-9D1F-48A5-AFDA-7A2F51B2D54A}" type="presParOf" srcId="{93142183-FF48-4ACA-BD49-37EA2697F500}" destId="{F45C645E-1605-4BF8-99E6-7C7D304607EC}" srcOrd="14" destOrd="0" presId="urn:microsoft.com/office/officeart/2005/8/layout/cycle5"/>
    <dgm:cxn modelId="{3F8DC899-731E-4188-B9BA-414191E260BE}" type="presParOf" srcId="{93142183-FF48-4ACA-BD49-37EA2697F500}" destId="{CD7BCED8-F947-45B1-A38A-5132BCF47B12}" srcOrd="15" destOrd="0" presId="urn:microsoft.com/office/officeart/2005/8/layout/cycle5"/>
    <dgm:cxn modelId="{702E3931-43A2-4A94-8E80-5CE30240AA6A}" type="presParOf" srcId="{93142183-FF48-4ACA-BD49-37EA2697F500}" destId="{9DCE014D-3CF2-47EB-BFF1-9AEDBA61795F}" srcOrd="16" destOrd="0" presId="urn:microsoft.com/office/officeart/2005/8/layout/cycle5"/>
    <dgm:cxn modelId="{386BFE52-62F3-4DF8-9648-9FF8B0745C8F}" type="presParOf" srcId="{93142183-FF48-4ACA-BD49-37EA2697F500}" destId="{261D046B-6288-462C-B659-3C1B1ABB80C8}" srcOrd="17" destOrd="0" presId="urn:microsoft.com/office/officeart/2005/8/layout/cycle5"/>
    <dgm:cxn modelId="{75481E10-AD3A-48BA-B4D1-DA8BFD876605}" type="presParOf" srcId="{93142183-FF48-4ACA-BD49-37EA2697F500}" destId="{76D503F0-20EA-489D-B261-15B63AFD936F}" srcOrd="18" destOrd="0" presId="urn:microsoft.com/office/officeart/2005/8/layout/cycle5"/>
    <dgm:cxn modelId="{4BE8671B-F892-4762-872E-BAF4B74DAD53}" type="presParOf" srcId="{93142183-FF48-4ACA-BD49-37EA2697F500}" destId="{F7545836-B40C-4777-A14F-55AEE901750E}" srcOrd="19" destOrd="0" presId="urn:microsoft.com/office/officeart/2005/8/layout/cycle5"/>
    <dgm:cxn modelId="{DF23B4EF-F39A-46F2-8407-78821CC7A650}" type="presParOf" srcId="{93142183-FF48-4ACA-BD49-37EA2697F500}" destId="{6A0D4ABE-5807-46F7-A5E7-0344C82EC127}" srcOrd="20" destOrd="0" presId="urn:microsoft.com/office/officeart/2005/8/layout/cycle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7C0EA7-B473-4472-A0C4-C2DBAE1CE4A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2F7636-4C9E-4C05-8850-9BDBB6081778}">
      <dgm:prSet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MOF</a:t>
          </a:r>
          <a:endParaRPr lang="en-US" sz="2400" b="1" dirty="0">
            <a:solidFill>
              <a:schemeClr val="tx1"/>
            </a:solidFill>
          </a:endParaRPr>
        </a:p>
      </dgm:t>
    </dgm:pt>
    <dgm:pt modelId="{A7CA339C-2492-4CDC-A499-467DACCF0AA6}" type="parTrans" cxnId="{D70653AF-BDB3-4904-BE04-ECF5ED2C30A7}">
      <dgm:prSet/>
      <dgm:spPr/>
      <dgm:t>
        <a:bodyPr/>
        <a:lstStyle/>
        <a:p>
          <a:endParaRPr lang="en-US"/>
        </a:p>
      </dgm:t>
    </dgm:pt>
    <dgm:pt modelId="{A9BFFE9C-400D-4965-9529-466DA4051293}" type="sibTrans" cxnId="{D70653AF-BDB3-4904-BE04-ECF5ED2C30A7}">
      <dgm:prSet/>
      <dgm:spPr/>
      <dgm:t>
        <a:bodyPr/>
        <a:lstStyle/>
        <a:p>
          <a:endParaRPr lang="en-US"/>
        </a:p>
      </dgm:t>
    </dgm:pt>
    <dgm:pt modelId="{EF062719-1587-4C50-9B34-D106337ECCFD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BSEC</a:t>
          </a:r>
          <a:endParaRPr lang="en-US" sz="2000" dirty="0">
            <a:solidFill>
              <a:schemeClr val="tx1"/>
            </a:solidFill>
          </a:endParaRPr>
        </a:p>
      </dgm:t>
    </dgm:pt>
    <dgm:pt modelId="{9EDAA0F7-C61F-46E9-A37A-5D66B20E551C}" type="parTrans" cxnId="{0861BEBF-9B26-4C7F-AF89-BA4017F004AE}">
      <dgm:prSet/>
      <dgm:spPr/>
      <dgm:t>
        <a:bodyPr/>
        <a:lstStyle/>
        <a:p>
          <a:endParaRPr lang="en-US"/>
        </a:p>
      </dgm:t>
    </dgm:pt>
    <dgm:pt modelId="{E793828D-52CD-4677-B40E-612D487DDF82}" type="sibTrans" cxnId="{0861BEBF-9B26-4C7F-AF89-BA4017F004AE}">
      <dgm:prSet/>
      <dgm:spPr/>
      <dgm:t>
        <a:bodyPr/>
        <a:lstStyle/>
        <a:p>
          <a:endParaRPr lang="en-US"/>
        </a:p>
      </dgm:t>
    </dgm:pt>
    <dgm:pt modelId="{C74A69FE-FA78-4CBE-8097-CA4F77FC7F22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IDRA</a:t>
          </a:r>
          <a:endParaRPr lang="en-US" sz="2000" dirty="0">
            <a:solidFill>
              <a:schemeClr val="tx1"/>
            </a:solidFill>
          </a:endParaRPr>
        </a:p>
      </dgm:t>
    </dgm:pt>
    <dgm:pt modelId="{6EADF023-9461-47DD-8D76-210C5D452D89}" type="parTrans" cxnId="{C8D92B18-866D-451E-BDD9-442CE7B229E8}">
      <dgm:prSet/>
      <dgm:spPr/>
      <dgm:t>
        <a:bodyPr/>
        <a:lstStyle/>
        <a:p>
          <a:endParaRPr lang="en-US"/>
        </a:p>
      </dgm:t>
    </dgm:pt>
    <dgm:pt modelId="{A02837B8-A92C-4888-8292-FB075F5D740A}" type="sibTrans" cxnId="{C8D92B18-866D-451E-BDD9-442CE7B229E8}">
      <dgm:prSet/>
      <dgm:spPr/>
      <dgm:t>
        <a:bodyPr/>
        <a:lstStyle/>
        <a:p>
          <a:endParaRPr lang="en-US"/>
        </a:p>
      </dgm:t>
    </dgm:pt>
    <dgm:pt modelId="{CB2C27B3-E1A7-48CD-AB90-AB667B3005D8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MCRA</a:t>
          </a:r>
          <a:endParaRPr lang="en-US" sz="2000" dirty="0">
            <a:solidFill>
              <a:schemeClr val="tx1"/>
            </a:solidFill>
          </a:endParaRPr>
        </a:p>
      </dgm:t>
    </dgm:pt>
    <dgm:pt modelId="{D77A06F4-9EA4-40EA-BE27-15E2A795C884}" type="parTrans" cxnId="{E7D8C67A-E1CB-45E7-B400-C0A425FFC187}">
      <dgm:prSet/>
      <dgm:spPr/>
      <dgm:t>
        <a:bodyPr/>
        <a:lstStyle/>
        <a:p>
          <a:endParaRPr lang="en-US"/>
        </a:p>
      </dgm:t>
    </dgm:pt>
    <dgm:pt modelId="{6C7A2E27-9241-4F44-8E87-B24E09B9A3CF}" type="sibTrans" cxnId="{E7D8C67A-E1CB-45E7-B400-C0A425FFC187}">
      <dgm:prSet/>
      <dgm:spPr/>
      <dgm:t>
        <a:bodyPr/>
        <a:lstStyle/>
        <a:p>
          <a:endParaRPr lang="en-US"/>
        </a:p>
      </dgm:t>
    </dgm:pt>
    <dgm:pt modelId="{E8914A49-33B6-4122-BE47-6D9C03175C5D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BB</a:t>
          </a:r>
          <a:endParaRPr lang="en-US" sz="2000" dirty="0">
            <a:solidFill>
              <a:schemeClr val="tx1"/>
            </a:solidFill>
          </a:endParaRPr>
        </a:p>
      </dgm:t>
    </dgm:pt>
    <dgm:pt modelId="{25ADB428-E5E7-4880-9629-75B7C6F8B4EE}" type="parTrans" cxnId="{91C34555-DFBA-45C1-861C-CF66D0DE5857}">
      <dgm:prSet/>
      <dgm:spPr/>
      <dgm:t>
        <a:bodyPr/>
        <a:lstStyle/>
        <a:p>
          <a:endParaRPr lang="en-US"/>
        </a:p>
      </dgm:t>
    </dgm:pt>
    <dgm:pt modelId="{D7AA232A-6516-4DFE-AD83-807B9F2861A6}" type="sibTrans" cxnId="{91C34555-DFBA-45C1-861C-CF66D0DE5857}">
      <dgm:prSet/>
      <dgm:spPr/>
      <dgm:t>
        <a:bodyPr/>
        <a:lstStyle/>
        <a:p>
          <a:endParaRPr lang="en-US"/>
        </a:p>
      </dgm:t>
    </dgm:pt>
    <dgm:pt modelId="{92D93E9A-BAE6-41A9-B881-928D62938C0D}">
      <dgm:prSet custT="1"/>
      <dgm:spPr/>
      <dgm:t>
        <a:bodyPr/>
        <a:lstStyle/>
        <a:p>
          <a:r>
            <a:rPr lang="en-US" sz="1200" dirty="0" smtClean="0"/>
            <a:t>Capital Market</a:t>
          </a:r>
          <a:endParaRPr lang="en-US" sz="1200" dirty="0"/>
        </a:p>
      </dgm:t>
    </dgm:pt>
    <dgm:pt modelId="{8C1D044C-7903-4D4E-ADCD-7D1D5D640C87}" type="parTrans" cxnId="{AEC50B4E-9039-410A-9E6C-AD1742649B28}">
      <dgm:prSet/>
      <dgm:spPr/>
      <dgm:t>
        <a:bodyPr/>
        <a:lstStyle/>
        <a:p>
          <a:endParaRPr lang="en-US"/>
        </a:p>
      </dgm:t>
    </dgm:pt>
    <dgm:pt modelId="{C87677F5-364A-47D4-B599-B85BE00F2489}" type="sibTrans" cxnId="{AEC50B4E-9039-410A-9E6C-AD1742649B28}">
      <dgm:prSet/>
      <dgm:spPr/>
      <dgm:t>
        <a:bodyPr/>
        <a:lstStyle/>
        <a:p>
          <a:endParaRPr lang="en-US"/>
        </a:p>
      </dgm:t>
    </dgm:pt>
    <dgm:pt modelId="{BAB0DC87-F54A-4235-A583-7C0A007576E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Equity, Bond, Debenture, ABS, ETF</a:t>
          </a:r>
          <a:endParaRPr lang="en-US" sz="1000" b="1" dirty="0">
            <a:solidFill>
              <a:schemeClr val="tx1"/>
            </a:solidFill>
          </a:endParaRPr>
        </a:p>
      </dgm:t>
    </dgm:pt>
    <dgm:pt modelId="{1CA2C5EE-7F1F-4F2B-93F1-7470E8BC39CD}" type="parTrans" cxnId="{34C4AC53-BE68-4B09-9913-4B38731B18A0}">
      <dgm:prSet/>
      <dgm:spPr/>
      <dgm:t>
        <a:bodyPr/>
        <a:lstStyle/>
        <a:p>
          <a:endParaRPr lang="en-US"/>
        </a:p>
      </dgm:t>
    </dgm:pt>
    <dgm:pt modelId="{BEF8F149-D8D7-496D-AD86-6AB166EAC67D}" type="sibTrans" cxnId="{34C4AC53-BE68-4B09-9913-4B38731B18A0}">
      <dgm:prSet/>
      <dgm:spPr/>
      <dgm:t>
        <a:bodyPr/>
        <a:lstStyle/>
        <a:p>
          <a:endParaRPr lang="en-US"/>
        </a:p>
      </dgm:t>
    </dgm:pt>
    <dgm:pt modelId="{9F6BDD13-C974-4650-B97D-523F92CE0BAF}">
      <dgm:prSet custT="1"/>
      <dgm:spPr/>
      <dgm:t>
        <a:bodyPr/>
        <a:lstStyle/>
        <a:p>
          <a:r>
            <a:rPr lang="en-US" sz="1200" dirty="0" smtClean="0"/>
            <a:t>Insurance</a:t>
          </a:r>
          <a:endParaRPr lang="en-US" sz="1200" dirty="0"/>
        </a:p>
      </dgm:t>
    </dgm:pt>
    <dgm:pt modelId="{C3AD5625-A12A-48AD-B320-ED59A2ED32C5}" type="parTrans" cxnId="{2AAF6C6F-FE96-4DBB-81CA-5712461D22BB}">
      <dgm:prSet/>
      <dgm:spPr/>
      <dgm:t>
        <a:bodyPr/>
        <a:lstStyle/>
        <a:p>
          <a:endParaRPr lang="en-US"/>
        </a:p>
      </dgm:t>
    </dgm:pt>
    <dgm:pt modelId="{63BA5D68-8E61-44EF-A123-CB03B567DFF5}" type="sibTrans" cxnId="{2AAF6C6F-FE96-4DBB-81CA-5712461D22BB}">
      <dgm:prSet/>
      <dgm:spPr/>
      <dgm:t>
        <a:bodyPr/>
        <a:lstStyle/>
        <a:p>
          <a:endParaRPr lang="en-US"/>
        </a:p>
      </dgm:t>
    </dgm:pt>
    <dgm:pt modelId="{8808DB25-AD40-409A-8EB5-2482EDE5559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Insurance Policies</a:t>
          </a:r>
          <a:endParaRPr lang="en-US" sz="1100" b="1" dirty="0">
            <a:solidFill>
              <a:schemeClr val="tx1"/>
            </a:solidFill>
          </a:endParaRPr>
        </a:p>
      </dgm:t>
    </dgm:pt>
    <dgm:pt modelId="{4F93DBAF-0E1D-48BD-AD5B-7FDD3FDC30D0}" type="parTrans" cxnId="{A9575D8F-6A65-4132-84FB-96D5FDD8A5DC}">
      <dgm:prSet/>
      <dgm:spPr/>
      <dgm:t>
        <a:bodyPr/>
        <a:lstStyle/>
        <a:p>
          <a:endParaRPr lang="en-US"/>
        </a:p>
      </dgm:t>
    </dgm:pt>
    <dgm:pt modelId="{143E0E58-0960-4603-8435-8FF0B20A0737}" type="sibTrans" cxnId="{A9575D8F-6A65-4132-84FB-96D5FDD8A5DC}">
      <dgm:prSet/>
      <dgm:spPr/>
      <dgm:t>
        <a:bodyPr/>
        <a:lstStyle/>
        <a:p>
          <a:endParaRPr lang="en-US"/>
        </a:p>
      </dgm:t>
    </dgm:pt>
    <dgm:pt modelId="{54A0556D-CA0B-411A-87F8-7E6211EEFE9A}">
      <dgm:prSet custT="1"/>
      <dgm:spPr/>
      <dgm:t>
        <a:bodyPr/>
        <a:lstStyle/>
        <a:p>
          <a:r>
            <a:rPr lang="en-US" sz="1200" dirty="0" smtClean="0"/>
            <a:t>Micro </a:t>
          </a:r>
        </a:p>
        <a:p>
          <a:r>
            <a:rPr lang="en-US" sz="1200" dirty="0" smtClean="0"/>
            <a:t>Credit</a:t>
          </a:r>
          <a:endParaRPr lang="en-US" sz="1200" dirty="0"/>
        </a:p>
      </dgm:t>
    </dgm:pt>
    <dgm:pt modelId="{DB5A3971-06FC-4E4D-8E9D-A1610D37754A}" type="parTrans" cxnId="{37853A29-82C4-401F-B82F-6583DD6F73CB}">
      <dgm:prSet/>
      <dgm:spPr/>
      <dgm:t>
        <a:bodyPr/>
        <a:lstStyle/>
        <a:p>
          <a:endParaRPr lang="en-US"/>
        </a:p>
      </dgm:t>
    </dgm:pt>
    <dgm:pt modelId="{745AB9C7-D0E3-4F15-83A0-6E113688DF94}" type="sibTrans" cxnId="{37853A29-82C4-401F-B82F-6583DD6F73CB}">
      <dgm:prSet/>
      <dgm:spPr/>
      <dgm:t>
        <a:bodyPr/>
        <a:lstStyle/>
        <a:p>
          <a:endParaRPr lang="en-US"/>
        </a:p>
      </dgm:t>
    </dgm:pt>
    <dgm:pt modelId="{41C31160-3487-4CA6-95FC-CF2AF15DF661}">
      <dgm:prSet custT="1"/>
      <dgm:spPr/>
      <dgm:t>
        <a:bodyPr/>
        <a:lstStyle/>
        <a:p>
          <a:r>
            <a:rPr lang="en-US" sz="1200" dirty="0" smtClean="0"/>
            <a:t>Money Market</a:t>
          </a:r>
          <a:endParaRPr lang="en-US" sz="1200" dirty="0"/>
        </a:p>
      </dgm:t>
    </dgm:pt>
    <dgm:pt modelId="{BDCBA09C-FB0B-430D-BF5E-01BDAA03FC71}" type="parTrans" cxnId="{496647E1-A2C4-4C6C-9775-21D09285E49C}">
      <dgm:prSet/>
      <dgm:spPr/>
      <dgm:t>
        <a:bodyPr/>
        <a:lstStyle/>
        <a:p>
          <a:endParaRPr lang="en-US"/>
        </a:p>
      </dgm:t>
    </dgm:pt>
    <dgm:pt modelId="{922080CB-2965-4E37-81EB-563C6B86F549}" type="sibTrans" cxnId="{496647E1-A2C4-4C6C-9775-21D09285E49C}">
      <dgm:prSet/>
      <dgm:spPr/>
      <dgm:t>
        <a:bodyPr/>
        <a:lstStyle/>
        <a:p>
          <a:endParaRPr lang="en-US"/>
        </a:p>
      </dgm:t>
    </dgm:pt>
    <dgm:pt modelId="{2E67A2FE-BB6C-4C80-9770-833976A8330C}">
      <dgm:prSet custT="1"/>
      <dgm:spPr/>
      <dgm:t>
        <a:bodyPr/>
        <a:lstStyle/>
        <a:p>
          <a:r>
            <a:rPr lang="en-US" sz="1200" b="1" dirty="0" smtClean="0"/>
            <a:t>MCI</a:t>
          </a:r>
          <a:endParaRPr lang="en-US" sz="1200" b="1" dirty="0"/>
        </a:p>
      </dgm:t>
    </dgm:pt>
    <dgm:pt modelId="{C2EDD1A4-DB5B-4BB9-B111-E35E30A1C2EE}" type="parTrans" cxnId="{10723968-960D-43B0-B146-99C5847E6FC5}">
      <dgm:prSet/>
      <dgm:spPr/>
      <dgm:t>
        <a:bodyPr/>
        <a:lstStyle/>
        <a:p>
          <a:endParaRPr lang="en-US"/>
        </a:p>
      </dgm:t>
    </dgm:pt>
    <dgm:pt modelId="{80A47612-AA9F-48C1-BB7D-88BEC6BC184A}" type="sibTrans" cxnId="{10723968-960D-43B0-B146-99C5847E6FC5}">
      <dgm:prSet/>
      <dgm:spPr/>
      <dgm:t>
        <a:bodyPr/>
        <a:lstStyle/>
        <a:p>
          <a:endParaRPr lang="en-US"/>
        </a:p>
      </dgm:t>
    </dgm:pt>
    <dgm:pt modelId="{10ABF1D2-A44F-48EC-8EC2-D6032AEBD05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Current</a:t>
          </a:r>
        </a:p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Savings</a:t>
          </a:r>
        </a:p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STD</a:t>
          </a:r>
          <a:endParaRPr lang="en-US" sz="1000" b="1" dirty="0">
            <a:solidFill>
              <a:schemeClr val="tx1"/>
            </a:solidFill>
          </a:endParaRPr>
        </a:p>
      </dgm:t>
    </dgm:pt>
    <dgm:pt modelId="{84002366-7C08-4218-9879-BF0248DB57E0}" type="parTrans" cxnId="{06070E31-25BC-4741-8638-2575456BBCE0}">
      <dgm:prSet/>
      <dgm:spPr/>
      <dgm:t>
        <a:bodyPr/>
        <a:lstStyle/>
        <a:p>
          <a:endParaRPr lang="en-US"/>
        </a:p>
      </dgm:t>
    </dgm:pt>
    <dgm:pt modelId="{FDC9923E-DC22-41F7-B20D-4AFFE2653AF3}" type="sibTrans" cxnId="{06070E31-25BC-4741-8638-2575456BBCE0}">
      <dgm:prSet/>
      <dgm:spPr/>
      <dgm:t>
        <a:bodyPr/>
        <a:lstStyle/>
        <a:p>
          <a:endParaRPr lang="en-US"/>
        </a:p>
      </dgm:t>
    </dgm:pt>
    <dgm:pt modelId="{A077A8FA-401E-4911-8C0C-2A26AC075DF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MF, VC, PE, IF,SUKUK</a:t>
          </a:r>
          <a:endParaRPr lang="en-US" sz="1000" dirty="0">
            <a:solidFill>
              <a:schemeClr val="tx1"/>
            </a:solidFill>
          </a:endParaRPr>
        </a:p>
      </dgm:t>
    </dgm:pt>
    <dgm:pt modelId="{F8E38B0E-95AF-4B72-9376-95134A561406}" type="parTrans" cxnId="{AF102601-BB8C-4E26-93D1-734F28BDDF4B}">
      <dgm:prSet/>
      <dgm:spPr/>
      <dgm:t>
        <a:bodyPr/>
        <a:lstStyle/>
        <a:p>
          <a:endParaRPr lang="en-US"/>
        </a:p>
      </dgm:t>
    </dgm:pt>
    <dgm:pt modelId="{96DEB9AC-CCBA-47BE-A4EC-0C144FD0C766}" type="sibTrans" cxnId="{AF102601-BB8C-4E26-93D1-734F28BDDF4B}">
      <dgm:prSet/>
      <dgm:spPr/>
      <dgm:t>
        <a:bodyPr/>
        <a:lstStyle/>
        <a:p>
          <a:endParaRPr lang="en-US"/>
        </a:p>
      </dgm:t>
    </dgm:pt>
    <dgm:pt modelId="{C54DAAAE-41DA-43FC-B0E9-8F8018D00F6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Derivative, Structured Product </a:t>
          </a:r>
          <a:endParaRPr lang="en-US" sz="900" b="1" dirty="0">
            <a:solidFill>
              <a:schemeClr val="tx1"/>
            </a:solidFill>
          </a:endParaRPr>
        </a:p>
      </dgm:t>
    </dgm:pt>
    <dgm:pt modelId="{592367F7-0185-453C-B670-75DB792F4E18}" type="parTrans" cxnId="{086425E8-27BF-44FD-A235-89C6C7BAE224}">
      <dgm:prSet/>
      <dgm:spPr/>
      <dgm:t>
        <a:bodyPr/>
        <a:lstStyle/>
        <a:p>
          <a:endParaRPr lang="en-US"/>
        </a:p>
      </dgm:t>
    </dgm:pt>
    <dgm:pt modelId="{87BC0AC0-CEA0-4990-99B0-7E97C8DF15DD}" type="sibTrans" cxnId="{086425E8-27BF-44FD-A235-89C6C7BAE224}">
      <dgm:prSet/>
      <dgm:spPr/>
      <dgm:t>
        <a:bodyPr/>
        <a:lstStyle/>
        <a:p>
          <a:endParaRPr lang="en-US"/>
        </a:p>
      </dgm:t>
    </dgm:pt>
    <dgm:pt modelId="{61FD30A6-65EB-4106-99AB-174D8F11AAB1}">
      <dgm:prSet custT="1"/>
      <dgm:spPr/>
      <dgm:t>
        <a:bodyPr/>
        <a:lstStyle/>
        <a:p>
          <a:r>
            <a:rPr lang="en-US" sz="1200" b="1" dirty="0" smtClean="0"/>
            <a:t>Insurance Company</a:t>
          </a:r>
          <a:endParaRPr lang="en-US" sz="1200" b="1" dirty="0"/>
        </a:p>
      </dgm:t>
    </dgm:pt>
    <dgm:pt modelId="{9CC9031F-7921-4701-9B02-3C7E64349DCC}" type="parTrans" cxnId="{71323E73-5F8C-4DC9-9F62-DA1FE618EFE5}">
      <dgm:prSet/>
      <dgm:spPr/>
      <dgm:t>
        <a:bodyPr/>
        <a:lstStyle/>
        <a:p>
          <a:endParaRPr lang="en-US"/>
        </a:p>
      </dgm:t>
    </dgm:pt>
    <dgm:pt modelId="{A24D7186-A841-4C73-8296-5919F7651338}" type="sibTrans" cxnId="{71323E73-5F8C-4DC9-9F62-DA1FE618EFE5}">
      <dgm:prSet/>
      <dgm:spPr/>
      <dgm:t>
        <a:bodyPr/>
        <a:lstStyle/>
        <a:p>
          <a:endParaRPr lang="en-US"/>
        </a:p>
      </dgm:t>
    </dgm:pt>
    <dgm:pt modelId="{DD802078-EF2D-4C95-969F-95F34E46D70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Microcredit Products</a:t>
          </a:r>
          <a:endParaRPr lang="en-US" sz="1000" b="1" dirty="0">
            <a:solidFill>
              <a:schemeClr val="tx1"/>
            </a:solidFill>
          </a:endParaRPr>
        </a:p>
      </dgm:t>
    </dgm:pt>
    <dgm:pt modelId="{EF5E69B8-C0AC-4FED-9579-D7BEE9F42626}" type="parTrans" cxnId="{B5782249-FEFA-481B-9538-5008A737AD22}">
      <dgm:prSet/>
      <dgm:spPr/>
      <dgm:t>
        <a:bodyPr/>
        <a:lstStyle/>
        <a:p>
          <a:endParaRPr lang="en-US"/>
        </a:p>
      </dgm:t>
    </dgm:pt>
    <dgm:pt modelId="{C24A194C-3F7C-4A56-A91B-A857C5B3F5FA}" type="sibTrans" cxnId="{B5782249-FEFA-481B-9538-5008A737AD22}">
      <dgm:prSet/>
      <dgm:spPr/>
      <dgm:t>
        <a:bodyPr/>
        <a:lstStyle/>
        <a:p>
          <a:endParaRPr lang="en-US"/>
        </a:p>
      </dgm:t>
    </dgm:pt>
    <dgm:pt modelId="{49A69785-AD7B-418A-B21B-CA2155697E6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FDR, DPS</a:t>
          </a:r>
        </a:p>
        <a:p>
          <a:pPr>
            <a:spcAft>
              <a:spcPts val="0"/>
            </a:spcAft>
          </a:pPr>
          <a:r>
            <a:rPr lang="en-US" sz="1000" b="1" dirty="0" smtClean="0">
              <a:solidFill>
                <a:schemeClr val="tx1"/>
              </a:solidFill>
            </a:rPr>
            <a:t>Other Products</a:t>
          </a:r>
          <a:endParaRPr lang="en-US" sz="1000" b="1" dirty="0">
            <a:solidFill>
              <a:schemeClr val="tx1"/>
            </a:solidFill>
          </a:endParaRPr>
        </a:p>
      </dgm:t>
    </dgm:pt>
    <dgm:pt modelId="{BE722938-8D61-4F44-8F9D-B119C6A5CFDE}" type="parTrans" cxnId="{BBA82E20-EE2D-4A89-B541-CE8994C11740}">
      <dgm:prSet/>
      <dgm:spPr/>
      <dgm:t>
        <a:bodyPr/>
        <a:lstStyle/>
        <a:p>
          <a:endParaRPr lang="en-US"/>
        </a:p>
      </dgm:t>
    </dgm:pt>
    <dgm:pt modelId="{94D8DF7D-F468-415D-B9D7-29525A91F7F3}" type="sibTrans" cxnId="{BBA82E20-EE2D-4A89-B541-CE8994C11740}">
      <dgm:prSet/>
      <dgm:spPr/>
      <dgm:t>
        <a:bodyPr/>
        <a:lstStyle/>
        <a:p>
          <a:endParaRPr lang="en-US"/>
        </a:p>
      </dgm:t>
    </dgm:pt>
    <dgm:pt modelId="{4653775E-58CC-4128-9E1B-3A7C937104B7}">
      <dgm:prSet custT="1"/>
      <dgm:spPr/>
      <dgm:t>
        <a:bodyPr/>
        <a:lstStyle/>
        <a:p>
          <a:r>
            <a:rPr lang="en-US" sz="1200" b="1" dirty="0" smtClean="0"/>
            <a:t>Bank</a:t>
          </a:r>
          <a:endParaRPr lang="en-US" sz="1200" b="1" dirty="0"/>
        </a:p>
      </dgm:t>
    </dgm:pt>
    <dgm:pt modelId="{8CB24E28-726E-40B8-8F17-E8E84F35822F}" type="parTrans" cxnId="{C6C06D92-082F-4F4C-8A64-9F79F1E17B7C}">
      <dgm:prSet/>
      <dgm:spPr/>
      <dgm:t>
        <a:bodyPr/>
        <a:lstStyle/>
        <a:p>
          <a:endParaRPr lang="en-US"/>
        </a:p>
      </dgm:t>
    </dgm:pt>
    <dgm:pt modelId="{6A05AA87-97C4-49C3-82DC-07B2D0976A8F}" type="sibTrans" cxnId="{C6C06D92-082F-4F4C-8A64-9F79F1E17B7C}">
      <dgm:prSet/>
      <dgm:spPr/>
      <dgm:t>
        <a:bodyPr/>
        <a:lstStyle/>
        <a:p>
          <a:endParaRPr lang="en-US"/>
        </a:p>
      </dgm:t>
    </dgm:pt>
    <dgm:pt modelId="{44140ECA-6702-4D13-8D64-CFF90E09C658}">
      <dgm:prSet custT="1"/>
      <dgm:spPr/>
      <dgm:t>
        <a:bodyPr/>
        <a:lstStyle/>
        <a:p>
          <a:r>
            <a:rPr lang="en-US" sz="1200" dirty="0" smtClean="0"/>
            <a:t>NBFI</a:t>
          </a:r>
          <a:endParaRPr lang="en-US" sz="1200" dirty="0"/>
        </a:p>
      </dgm:t>
    </dgm:pt>
    <dgm:pt modelId="{4F733899-860D-4406-B557-0D21FE1DA4F5}" type="parTrans" cxnId="{45F9A701-C0EB-48EC-9286-86BCFA313BD5}">
      <dgm:prSet/>
      <dgm:spPr/>
      <dgm:t>
        <a:bodyPr/>
        <a:lstStyle/>
        <a:p>
          <a:endParaRPr lang="en-US"/>
        </a:p>
      </dgm:t>
    </dgm:pt>
    <dgm:pt modelId="{929FA220-242B-446F-8C9E-0155ED8FF12D}" type="sibTrans" cxnId="{45F9A701-C0EB-48EC-9286-86BCFA313BD5}">
      <dgm:prSet/>
      <dgm:spPr/>
      <dgm:t>
        <a:bodyPr/>
        <a:lstStyle/>
        <a:p>
          <a:endParaRPr lang="en-US"/>
        </a:p>
      </dgm:t>
    </dgm:pt>
    <dgm:pt modelId="{C571DFF5-AB5D-4A0B-84CC-D45DC894984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900" b="1" dirty="0" smtClean="0"/>
            <a:t>Exchange</a:t>
          </a:r>
        </a:p>
        <a:p>
          <a:pPr>
            <a:spcAft>
              <a:spcPts val="0"/>
            </a:spcAft>
          </a:pPr>
          <a:r>
            <a:rPr lang="en-US" sz="900" b="1" dirty="0" smtClean="0"/>
            <a:t>Depository</a:t>
          </a:r>
        </a:p>
        <a:p>
          <a:pPr>
            <a:spcAft>
              <a:spcPts val="0"/>
            </a:spcAft>
          </a:pPr>
          <a:r>
            <a:rPr lang="en-US" sz="900" b="1" dirty="0" smtClean="0"/>
            <a:t>CCP</a:t>
          </a:r>
          <a:endParaRPr lang="en-US" sz="900" b="1" dirty="0"/>
        </a:p>
      </dgm:t>
    </dgm:pt>
    <dgm:pt modelId="{3AFCA4E2-A618-4A77-BF69-82AE37F258DE}" type="parTrans" cxnId="{2DA19C40-7836-483F-BBA5-E35044FB1D3C}">
      <dgm:prSet/>
      <dgm:spPr/>
      <dgm:t>
        <a:bodyPr/>
        <a:lstStyle/>
        <a:p>
          <a:endParaRPr lang="en-US"/>
        </a:p>
      </dgm:t>
    </dgm:pt>
    <dgm:pt modelId="{1368A215-83C2-428B-BBB0-533C6CB43E51}" type="sibTrans" cxnId="{2DA19C40-7836-483F-BBA5-E35044FB1D3C}">
      <dgm:prSet/>
      <dgm:spPr/>
      <dgm:t>
        <a:bodyPr/>
        <a:lstStyle/>
        <a:p>
          <a:endParaRPr lang="en-US"/>
        </a:p>
      </dgm:t>
    </dgm:pt>
    <dgm:pt modelId="{D00BECCA-827E-4D40-B0D1-139F11C1396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800" b="1" dirty="0" smtClean="0"/>
            <a:t>Broker, MB. AMC, FM, CRA, DP, Trustee Etc. </a:t>
          </a:r>
        </a:p>
      </dgm:t>
    </dgm:pt>
    <dgm:pt modelId="{0C8DB2DC-CC4A-4E88-91A3-B4D65B6DB380}" type="parTrans" cxnId="{C4CDE6A8-CEC2-4A3A-B483-0722A1C6D9C9}">
      <dgm:prSet/>
      <dgm:spPr/>
      <dgm:t>
        <a:bodyPr/>
        <a:lstStyle/>
        <a:p>
          <a:endParaRPr lang="en-US"/>
        </a:p>
      </dgm:t>
    </dgm:pt>
    <dgm:pt modelId="{F6B65556-BB92-4A5C-AAA3-F182B8344C9B}" type="sibTrans" cxnId="{C4CDE6A8-CEC2-4A3A-B483-0722A1C6D9C9}">
      <dgm:prSet/>
      <dgm:spPr/>
      <dgm:t>
        <a:bodyPr/>
        <a:lstStyle/>
        <a:p>
          <a:endParaRPr lang="en-US"/>
        </a:p>
      </dgm:t>
    </dgm:pt>
    <dgm:pt modelId="{7432EB22-6670-4D81-8061-374993AA1E9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900" b="1" dirty="0" smtClean="0"/>
            <a:t>Company</a:t>
          </a:r>
        </a:p>
        <a:p>
          <a:pPr>
            <a:spcAft>
              <a:spcPts val="0"/>
            </a:spcAft>
          </a:pPr>
          <a:r>
            <a:rPr lang="en-US" sz="900" b="1" dirty="0" smtClean="0"/>
            <a:t>Govt.</a:t>
          </a:r>
        </a:p>
        <a:p>
          <a:pPr>
            <a:spcAft>
              <a:spcPts val="0"/>
            </a:spcAft>
          </a:pPr>
          <a:r>
            <a:rPr lang="en-US" sz="900" b="1" dirty="0" smtClean="0"/>
            <a:t>Other Issuer</a:t>
          </a:r>
          <a:endParaRPr lang="en-US" sz="900" b="1" dirty="0"/>
        </a:p>
      </dgm:t>
    </dgm:pt>
    <dgm:pt modelId="{C01B41C6-1011-4520-8BCC-035472312F96}" type="parTrans" cxnId="{5240D2C8-2778-4E66-87C8-AC99D1244F87}">
      <dgm:prSet/>
      <dgm:spPr/>
      <dgm:t>
        <a:bodyPr/>
        <a:lstStyle/>
        <a:p>
          <a:endParaRPr lang="en-US"/>
        </a:p>
      </dgm:t>
    </dgm:pt>
    <dgm:pt modelId="{41F8DC2C-E5C5-4278-92D0-48DDA99B843D}" type="sibTrans" cxnId="{5240D2C8-2778-4E66-87C8-AC99D1244F87}">
      <dgm:prSet/>
      <dgm:spPr/>
      <dgm:t>
        <a:bodyPr/>
        <a:lstStyle/>
        <a:p>
          <a:endParaRPr lang="en-US"/>
        </a:p>
      </dgm:t>
    </dgm:pt>
    <dgm:pt modelId="{FF880F99-EBF6-479F-92F3-9F326F208BF1}" type="pres">
      <dgm:prSet presAssocID="{987C0EA7-B473-4472-A0C4-C2DBAE1CE4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180D0E-B451-4874-A804-BBAE484F7672}" type="pres">
      <dgm:prSet presAssocID="{F12F7636-4C9E-4C05-8850-9BDBB6081778}" presName="hierRoot1" presStyleCnt="0">
        <dgm:presLayoutVars>
          <dgm:hierBranch val="init"/>
        </dgm:presLayoutVars>
      </dgm:prSet>
      <dgm:spPr/>
    </dgm:pt>
    <dgm:pt modelId="{20BEF74F-8029-4B19-82EB-B171AFF2885B}" type="pres">
      <dgm:prSet presAssocID="{F12F7636-4C9E-4C05-8850-9BDBB6081778}" presName="rootComposite1" presStyleCnt="0"/>
      <dgm:spPr/>
    </dgm:pt>
    <dgm:pt modelId="{12361FA9-472C-4173-A517-75D98DF2C927}" type="pres">
      <dgm:prSet presAssocID="{F12F7636-4C9E-4C05-8850-9BDBB6081778}" presName="rootText1" presStyleLbl="node0" presStyleIdx="0" presStyleCnt="1" custLinFactNeighborX="201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6B100D-C19A-41D5-A8E7-7767EB93624C}" type="pres">
      <dgm:prSet presAssocID="{F12F7636-4C9E-4C05-8850-9BDBB608177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44335BA-0F4F-438D-B81A-86961DB68570}" type="pres">
      <dgm:prSet presAssocID="{F12F7636-4C9E-4C05-8850-9BDBB6081778}" presName="hierChild2" presStyleCnt="0"/>
      <dgm:spPr/>
    </dgm:pt>
    <dgm:pt modelId="{015C3E92-B57A-419A-9432-2B3A27F5D4B6}" type="pres">
      <dgm:prSet presAssocID="{9EDAA0F7-C61F-46E9-A37A-5D66B20E551C}" presName="Name37" presStyleLbl="parChTrans1D2" presStyleIdx="0" presStyleCnt="4"/>
      <dgm:spPr/>
      <dgm:t>
        <a:bodyPr/>
        <a:lstStyle/>
        <a:p>
          <a:endParaRPr lang="en-US"/>
        </a:p>
      </dgm:t>
    </dgm:pt>
    <dgm:pt modelId="{FAD5748A-93E5-4C66-8AF3-016576F5F95A}" type="pres">
      <dgm:prSet presAssocID="{EF062719-1587-4C50-9B34-D106337ECCFD}" presName="hierRoot2" presStyleCnt="0">
        <dgm:presLayoutVars>
          <dgm:hierBranch val="init"/>
        </dgm:presLayoutVars>
      </dgm:prSet>
      <dgm:spPr/>
    </dgm:pt>
    <dgm:pt modelId="{D405234E-B1B7-463B-823F-6439AA63DAB1}" type="pres">
      <dgm:prSet presAssocID="{EF062719-1587-4C50-9B34-D106337ECCFD}" presName="rootComposite" presStyleCnt="0"/>
      <dgm:spPr/>
    </dgm:pt>
    <dgm:pt modelId="{5D8C0512-ABF2-436C-9E85-3D8E8E8F495E}" type="pres">
      <dgm:prSet presAssocID="{EF062719-1587-4C50-9B34-D106337ECCFD}" presName="rootText" presStyleLbl="node2" presStyleIdx="0" presStyleCnt="4" custLinFactNeighborX="-555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2FB36A-C31C-43A8-BE07-6C8E985642BD}" type="pres">
      <dgm:prSet presAssocID="{EF062719-1587-4C50-9B34-D106337ECCFD}" presName="rootConnector" presStyleLbl="node2" presStyleIdx="0" presStyleCnt="4"/>
      <dgm:spPr/>
      <dgm:t>
        <a:bodyPr/>
        <a:lstStyle/>
        <a:p>
          <a:endParaRPr lang="en-US"/>
        </a:p>
      </dgm:t>
    </dgm:pt>
    <dgm:pt modelId="{CF87FF04-5F3F-4AE5-8EB9-34B584C0C3A3}" type="pres">
      <dgm:prSet presAssocID="{EF062719-1587-4C50-9B34-D106337ECCFD}" presName="hierChild4" presStyleCnt="0"/>
      <dgm:spPr/>
    </dgm:pt>
    <dgm:pt modelId="{805D3476-BCF2-45BE-A910-51E62599AE28}" type="pres">
      <dgm:prSet presAssocID="{8C1D044C-7903-4D4E-ADCD-7D1D5D640C87}" presName="Name37" presStyleLbl="parChTrans1D3" presStyleIdx="0" presStyleCnt="4"/>
      <dgm:spPr/>
      <dgm:t>
        <a:bodyPr/>
        <a:lstStyle/>
        <a:p>
          <a:endParaRPr lang="en-US"/>
        </a:p>
      </dgm:t>
    </dgm:pt>
    <dgm:pt modelId="{FE2CE987-EB07-489A-98C8-B8A8EA4B73D1}" type="pres">
      <dgm:prSet presAssocID="{92D93E9A-BAE6-41A9-B881-928D62938C0D}" presName="hierRoot2" presStyleCnt="0">
        <dgm:presLayoutVars>
          <dgm:hierBranch val="init"/>
        </dgm:presLayoutVars>
      </dgm:prSet>
      <dgm:spPr/>
    </dgm:pt>
    <dgm:pt modelId="{F72896BC-DB1A-4BB7-8341-D7E2E6D3AD2F}" type="pres">
      <dgm:prSet presAssocID="{92D93E9A-BAE6-41A9-B881-928D62938C0D}" presName="rootComposite" presStyleCnt="0"/>
      <dgm:spPr/>
    </dgm:pt>
    <dgm:pt modelId="{78C134F5-5FB8-466C-8145-0859576AA18A}" type="pres">
      <dgm:prSet presAssocID="{92D93E9A-BAE6-41A9-B881-928D62938C0D}" presName="rootText" presStyleLbl="node3" presStyleIdx="0" presStyleCnt="4" custLinFactNeighborX="-55508" custLinFactNeighborY="-41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6CBB1D-87CB-4A59-85EE-BAB58E368F31}" type="pres">
      <dgm:prSet presAssocID="{92D93E9A-BAE6-41A9-B881-928D62938C0D}" presName="rootConnector" presStyleLbl="node3" presStyleIdx="0" presStyleCnt="4"/>
      <dgm:spPr/>
      <dgm:t>
        <a:bodyPr/>
        <a:lstStyle/>
        <a:p>
          <a:endParaRPr lang="en-US"/>
        </a:p>
      </dgm:t>
    </dgm:pt>
    <dgm:pt modelId="{0473C617-B2B9-49DD-BF44-AFD317A195AA}" type="pres">
      <dgm:prSet presAssocID="{92D93E9A-BAE6-41A9-B881-928D62938C0D}" presName="hierChild4" presStyleCnt="0"/>
      <dgm:spPr/>
    </dgm:pt>
    <dgm:pt modelId="{ECAD348B-3CB5-459A-B22C-D1BB685D2AA5}" type="pres">
      <dgm:prSet presAssocID="{1CA2C5EE-7F1F-4F2B-93F1-7470E8BC39CD}" presName="Name37" presStyleLbl="parChTrans1D4" presStyleIdx="0" presStyleCnt="14"/>
      <dgm:spPr/>
      <dgm:t>
        <a:bodyPr/>
        <a:lstStyle/>
        <a:p>
          <a:endParaRPr lang="en-US"/>
        </a:p>
      </dgm:t>
    </dgm:pt>
    <dgm:pt modelId="{2EFC08AC-7D4D-4AD2-9262-055ECA511470}" type="pres">
      <dgm:prSet presAssocID="{BAB0DC87-F54A-4235-A583-7C0A007576EA}" presName="hierRoot2" presStyleCnt="0">
        <dgm:presLayoutVars>
          <dgm:hierBranch val="init"/>
        </dgm:presLayoutVars>
      </dgm:prSet>
      <dgm:spPr/>
    </dgm:pt>
    <dgm:pt modelId="{736AB0E5-EDD7-47A0-801B-C91A01D4F826}" type="pres">
      <dgm:prSet presAssocID="{BAB0DC87-F54A-4235-A583-7C0A007576EA}" presName="rootComposite" presStyleCnt="0"/>
      <dgm:spPr/>
    </dgm:pt>
    <dgm:pt modelId="{1105CB69-4D1A-4099-B962-1EC8D84FAE93}" type="pres">
      <dgm:prSet presAssocID="{BAB0DC87-F54A-4235-A583-7C0A007576EA}" presName="rootText" presStyleLbl="node4" presStyleIdx="0" presStyleCnt="14" custLinFactNeighborX="-614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84B42F-21F9-4ED2-BDAE-23FFAB1A4278}" type="pres">
      <dgm:prSet presAssocID="{BAB0DC87-F54A-4235-A583-7C0A007576EA}" presName="rootConnector" presStyleLbl="node4" presStyleIdx="0" presStyleCnt="14"/>
      <dgm:spPr/>
      <dgm:t>
        <a:bodyPr/>
        <a:lstStyle/>
        <a:p>
          <a:endParaRPr lang="en-US"/>
        </a:p>
      </dgm:t>
    </dgm:pt>
    <dgm:pt modelId="{45C2BB24-F518-4FE1-BC8D-7DEB4569016B}" type="pres">
      <dgm:prSet presAssocID="{BAB0DC87-F54A-4235-A583-7C0A007576EA}" presName="hierChild4" presStyleCnt="0"/>
      <dgm:spPr/>
    </dgm:pt>
    <dgm:pt modelId="{4C7DF791-D9D5-47F6-A254-3C205C1F549F}" type="pres">
      <dgm:prSet presAssocID="{BAB0DC87-F54A-4235-A583-7C0A007576EA}" presName="hierChild5" presStyleCnt="0"/>
      <dgm:spPr/>
    </dgm:pt>
    <dgm:pt modelId="{845EA4F8-DDD3-4D94-8BBD-1C33E66A6EF1}" type="pres">
      <dgm:prSet presAssocID="{F8E38B0E-95AF-4B72-9376-95134A561406}" presName="Name37" presStyleLbl="parChTrans1D4" presStyleIdx="1" presStyleCnt="14"/>
      <dgm:spPr/>
      <dgm:t>
        <a:bodyPr/>
        <a:lstStyle/>
        <a:p>
          <a:endParaRPr lang="en-US"/>
        </a:p>
      </dgm:t>
    </dgm:pt>
    <dgm:pt modelId="{E28DF14C-5D2F-42AF-A133-7054692D93A0}" type="pres">
      <dgm:prSet presAssocID="{A077A8FA-401E-4911-8C0C-2A26AC075DF0}" presName="hierRoot2" presStyleCnt="0">
        <dgm:presLayoutVars>
          <dgm:hierBranch val="init"/>
        </dgm:presLayoutVars>
      </dgm:prSet>
      <dgm:spPr/>
    </dgm:pt>
    <dgm:pt modelId="{9CCCF15B-CC78-4D7F-A2FB-FA225EA1608A}" type="pres">
      <dgm:prSet presAssocID="{A077A8FA-401E-4911-8C0C-2A26AC075DF0}" presName="rootComposite" presStyleCnt="0"/>
      <dgm:spPr/>
    </dgm:pt>
    <dgm:pt modelId="{6B78F828-E263-4432-8DA1-F0367264990F}" type="pres">
      <dgm:prSet presAssocID="{A077A8FA-401E-4911-8C0C-2A26AC075DF0}" presName="rootText" presStyleLbl="node4" presStyleIdx="1" presStyleCnt="14" custLinFactNeighborX="-614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DF4F02-CA4F-4F9C-A757-907434CD8D79}" type="pres">
      <dgm:prSet presAssocID="{A077A8FA-401E-4911-8C0C-2A26AC075DF0}" presName="rootConnector" presStyleLbl="node4" presStyleIdx="1" presStyleCnt="14"/>
      <dgm:spPr/>
      <dgm:t>
        <a:bodyPr/>
        <a:lstStyle/>
        <a:p>
          <a:endParaRPr lang="en-US"/>
        </a:p>
      </dgm:t>
    </dgm:pt>
    <dgm:pt modelId="{DAACEDCD-2DE0-40DA-989C-CA5CB50CCC15}" type="pres">
      <dgm:prSet presAssocID="{A077A8FA-401E-4911-8C0C-2A26AC075DF0}" presName="hierChild4" presStyleCnt="0"/>
      <dgm:spPr/>
    </dgm:pt>
    <dgm:pt modelId="{4053F2BD-93B2-48E8-AC5C-67A0E364C288}" type="pres">
      <dgm:prSet presAssocID="{A077A8FA-401E-4911-8C0C-2A26AC075DF0}" presName="hierChild5" presStyleCnt="0"/>
      <dgm:spPr/>
    </dgm:pt>
    <dgm:pt modelId="{48F4F491-7B65-4FE2-8713-C5AE3BD53F90}" type="pres">
      <dgm:prSet presAssocID="{592367F7-0185-453C-B670-75DB792F4E18}" presName="Name37" presStyleLbl="parChTrans1D4" presStyleIdx="2" presStyleCnt="14"/>
      <dgm:spPr/>
      <dgm:t>
        <a:bodyPr/>
        <a:lstStyle/>
        <a:p>
          <a:endParaRPr lang="en-US"/>
        </a:p>
      </dgm:t>
    </dgm:pt>
    <dgm:pt modelId="{641B7677-3304-424E-9E2A-6416B9E006DA}" type="pres">
      <dgm:prSet presAssocID="{C54DAAAE-41DA-43FC-B0E9-8F8018D00F6B}" presName="hierRoot2" presStyleCnt="0">
        <dgm:presLayoutVars>
          <dgm:hierBranch val="init"/>
        </dgm:presLayoutVars>
      </dgm:prSet>
      <dgm:spPr/>
    </dgm:pt>
    <dgm:pt modelId="{5B909C8B-39B5-4564-820A-B6FEEC45A82F}" type="pres">
      <dgm:prSet presAssocID="{C54DAAAE-41DA-43FC-B0E9-8F8018D00F6B}" presName="rootComposite" presStyleCnt="0"/>
      <dgm:spPr/>
    </dgm:pt>
    <dgm:pt modelId="{FE62DF75-AA56-4910-8DC1-DFB0D5BA9B40}" type="pres">
      <dgm:prSet presAssocID="{C54DAAAE-41DA-43FC-B0E9-8F8018D00F6B}" presName="rootText" presStyleLbl="node4" presStyleIdx="2" presStyleCnt="14" custLinFactNeighborX="-614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E6D89A-80EF-456B-8F4E-CDC438AFEEA9}" type="pres">
      <dgm:prSet presAssocID="{C54DAAAE-41DA-43FC-B0E9-8F8018D00F6B}" presName="rootConnector" presStyleLbl="node4" presStyleIdx="2" presStyleCnt="14"/>
      <dgm:spPr/>
      <dgm:t>
        <a:bodyPr/>
        <a:lstStyle/>
        <a:p>
          <a:endParaRPr lang="en-US"/>
        </a:p>
      </dgm:t>
    </dgm:pt>
    <dgm:pt modelId="{110B783A-549D-44E6-B98F-7FE0CA755481}" type="pres">
      <dgm:prSet presAssocID="{C54DAAAE-41DA-43FC-B0E9-8F8018D00F6B}" presName="hierChild4" presStyleCnt="0"/>
      <dgm:spPr/>
    </dgm:pt>
    <dgm:pt modelId="{AF3C46E9-DFBD-4B67-BABA-F5EF95900022}" type="pres">
      <dgm:prSet presAssocID="{C54DAAAE-41DA-43FC-B0E9-8F8018D00F6B}" presName="hierChild5" presStyleCnt="0"/>
      <dgm:spPr/>
    </dgm:pt>
    <dgm:pt modelId="{7E7B882B-48FA-465C-AC84-50663D615363}" type="pres">
      <dgm:prSet presAssocID="{3AFCA4E2-A618-4A77-BF69-82AE37F258DE}" presName="Name37" presStyleLbl="parChTrans1D4" presStyleIdx="3" presStyleCnt="14"/>
      <dgm:spPr/>
      <dgm:t>
        <a:bodyPr/>
        <a:lstStyle/>
        <a:p>
          <a:endParaRPr lang="en-US"/>
        </a:p>
      </dgm:t>
    </dgm:pt>
    <dgm:pt modelId="{13200F78-C36A-42F1-8F41-D14ECCF39C27}" type="pres">
      <dgm:prSet presAssocID="{C571DFF5-AB5D-4A0B-84CC-D45DC894984F}" presName="hierRoot2" presStyleCnt="0">
        <dgm:presLayoutVars>
          <dgm:hierBranch val="init"/>
        </dgm:presLayoutVars>
      </dgm:prSet>
      <dgm:spPr/>
    </dgm:pt>
    <dgm:pt modelId="{A3592B69-E84E-4194-9B4D-D805D7C81391}" type="pres">
      <dgm:prSet presAssocID="{C571DFF5-AB5D-4A0B-84CC-D45DC894984F}" presName="rootComposite" presStyleCnt="0"/>
      <dgm:spPr/>
    </dgm:pt>
    <dgm:pt modelId="{9F8438E2-6B61-4BF9-8B8D-318242BD2442}" type="pres">
      <dgm:prSet presAssocID="{C571DFF5-AB5D-4A0B-84CC-D45DC894984F}" presName="rootText" presStyleLbl="node4" presStyleIdx="3" presStyleCnt="14" custLinFactX="-81098" custLinFactY="-200000" custLinFactNeighborX="-100000" custLinFactNeighborY="-2249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8FFB45-1E9C-4024-B36F-FC4782BE77AC}" type="pres">
      <dgm:prSet presAssocID="{C571DFF5-AB5D-4A0B-84CC-D45DC894984F}" presName="rootConnector" presStyleLbl="node4" presStyleIdx="3" presStyleCnt="14"/>
      <dgm:spPr/>
      <dgm:t>
        <a:bodyPr/>
        <a:lstStyle/>
        <a:p>
          <a:endParaRPr lang="en-US"/>
        </a:p>
      </dgm:t>
    </dgm:pt>
    <dgm:pt modelId="{E10C868B-9A13-414D-A9BE-17BC89F248EF}" type="pres">
      <dgm:prSet presAssocID="{C571DFF5-AB5D-4A0B-84CC-D45DC894984F}" presName="hierChild4" presStyleCnt="0"/>
      <dgm:spPr/>
    </dgm:pt>
    <dgm:pt modelId="{44F7AAFF-5DC9-43A6-B09E-17837607627A}" type="pres">
      <dgm:prSet presAssocID="{C571DFF5-AB5D-4A0B-84CC-D45DC894984F}" presName="hierChild5" presStyleCnt="0"/>
      <dgm:spPr/>
    </dgm:pt>
    <dgm:pt modelId="{89958BBD-D0A9-4BD9-A1DD-D37332F0AAB1}" type="pres">
      <dgm:prSet presAssocID="{0C8DB2DC-CC4A-4E88-91A3-B4D65B6DB380}" presName="Name37" presStyleLbl="parChTrans1D4" presStyleIdx="4" presStyleCnt="14"/>
      <dgm:spPr/>
      <dgm:t>
        <a:bodyPr/>
        <a:lstStyle/>
        <a:p>
          <a:endParaRPr lang="en-US"/>
        </a:p>
      </dgm:t>
    </dgm:pt>
    <dgm:pt modelId="{2C96C1EA-8BB0-418F-B1FE-701B530B7764}" type="pres">
      <dgm:prSet presAssocID="{D00BECCA-827E-4D40-B0D1-139F11C13969}" presName="hierRoot2" presStyleCnt="0">
        <dgm:presLayoutVars>
          <dgm:hierBranch val="init"/>
        </dgm:presLayoutVars>
      </dgm:prSet>
      <dgm:spPr/>
    </dgm:pt>
    <dgm:pt modelId="{D383BBE4-6BF6-4F6D-A88B-648E26E26C9E}" type="pres">
      <dgm:prSet presAssocID="{D00BECCA-827E-4D40-B0D1-139F11C13969}" presName="rootComposite" presStyleCnt="0"/>
      <dgm:spPr/>
    </dgm:pt>
    <dgm:pt modelId="{AE02CC95-A158-4B97-80F9-7E69D20E17A6}" type="pres">
      <dgm:prSet presAssocID="{D00BECCA-827E-4D40-B0D1-139F11C13969}" presName="rootText" presStyleLbl="node4" presStyleIdx="4" presStyleCnt="14" custLinFactX="-82127" custLinFactY="-200000" custLinFactNeighborX="-100000" custLinFactNeighborY="-2257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E74DA3-880D-49FE-B160-E7AEE87A0209}" type="pres">
      <dgm:prSet presAssocID="{D00BECCA-827E-4D40-B0D1-139F11C13969}" presName="rootConnector" presStyleLbl="node4" presStyleIdx="4" presStyleCnt="14"/>
      <dgm:spPr/>
      <dgm:t>
        <a:bodyPr/>
        <a:lstStyle/>
        <a:p>
          <a:endParaRPr lang="en-US"/>
        </a:p>
      </dgm:t>
    </dgm:pt>
    <dgm:pt modelId="{E2F9B1CE-040D-405A-8DA8-AD7430C4AEB3}" type="pres">
      <dgm:prSet presAssocID="{D00BECCA-827E-4D40-B0D1-139F11C13969}" presName="hierChild4" presStyleCnt="0"/>
      <dgm:spPr/>
    </dgm:pt>
    <dgm:pt modelId="{30A61F86-B51D-4843-B9A1-DDB646A62596}" type="pres">
      <dgm:prSet presAssocID="{D00BECCA-827E-4D40-B0D1-139F11C13969}" presName="hierChild5" presStyleCnt="0"/>
      <dgm:spPr/>
    </dgm:pt>
    <dgm:pt modelId="{22D1C2C5-B65E-41F7-8871-923750C1E2EA}" type="pres">
      <dgm:prSet presAssocID="{C01B41C6-1011-4520-8BCC-035472312F96}" presName="Name37" presStyleLbl="parChTrans1D4" presStyleIdx="5" presStyleCnt="14"/>
      <dgm:spPr/>
      <dgm:t>
        <a:bodyPr/>
        <a:lstStyle/>
        <a:p>
          <a:endParaRPr lang="en-US"/>
        </a:p>
      </dgm:t>
    </dgm:pt>
    <dgm:pt modelId="{357C8A13-C7B1-4823-A1DD-F2340D38E978}" type="pres">
      <dgm:prSet presAssocID="{7432EB22-6670-4D81-8061-374993AA1E91}" presName="hierRoot2" presStyleCnt="0">
        <dgm:presLayoutVars>
          <dgm:hierBranch val="init"/>
        </dgm:presLayoutVars>
      </dgm:prSet>
      <dgm:spPr/>
    </dgm:pt>
    <dgm:pt modelId="{230782C3-2E40-41D9-B047-3BDA60CDBA85}" type="pres">
      <dgm:prSet presAssocID="{7432EB22-6670-4D81-8061-374993AA1E91}" presName="rootComposite" presStyleCnt="0"/>
      <dgm:spPr/>
    </dgm:pt>
    <dgm:pt modelId="{FF057B78-B844-4476-A298-51D975DBC343}" type="pres">
      <dgm:prSet presAssocID="{7432EB22-6670-4D81-8061-374993AA1E91}" presName="rootText" presStyleLbl="node4" presStyleIdx="5" presStyleCnt="14" custLinFactX="-82124" custLinFactY="-200000" custLinFactNeighborX="-100000" custLinFactNeighborY="-2249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92BE5B-6A3E-4523-9F31-CACB8CA7A446}" type="pres">
      <dgm:prSet presAssocID="{7432EB22-6670-4D81-8061-374993AA1E91}" presName="rootConnector" presStyleLbl="node4" presStyleIdx="5" presStyleCnt="14"/>
      <dgm:spPr/>
      <dgm:t>
        <a:bodyPr/>
        <a:lstStyle/>
        <a:p>
          <a:endParaRPr lang="en-US"/>
        </a:p>
      </dgm:t>
    </dgm:pt>
    <dgm:pt modelId="{2C80EBE6-E2B7-4E73-B2E8-B3531116A91E}" type="pres">
      <dgm:prSet presAssocID="{7432EB22-6670-4D81-8061-374993AA1E91}" presName="hierChild4" presStyleCnt="0"/>
      <dgm:spPr/>
    </dgm:pt>
    <dgm:pt modelId="{3BADAF71-0CC6-43C1-A30C-738F8EE76B92}" type="pres">
      <dgm:prSet presAssocID="{7432EB22-6670-4D81-8061-374993AA1E91}" presName="hierChild5" presStyleCnt="0"/>
      <dgm:spPr/>
    </dgm:pt>
    <dgm:pt modelId="{BE15BB92-9808-4024-8C77-59700FFFD01D}" type="pres">
      <dgm:prSet presAssocID="{92D93E9A-BAE6-41A9-B881-928D62938C0D}" presName="hierChild5" presStyleCnt="0"/>
      <dgm:spPr/>
    </dgm:pt>
    <dgm:pt modelId="{062150D1-621E-40CF-97B1-1CE207ADAC12}" type="pres">
      <dgm:prSet presAssocID="{EF062719-1587-4C50-9B34-D106337ECCFD}" presName="hierChild5" presStyleCnt="0"/>
      <dgm:spPr/>
    </dgm:pt>
    <dgm:pt modelId="{2A77D000-C0F1-4280-AF39-A568FF74F6D7}" type="pres">
      <dgm:prSet presAssocID="{6EADF023-9461-47DD-8D76-210C5D452D89}" presName="Name37" presStyleLbl="parChTrans1D2" presStyleIdx="1" presStyleCnt="4"/>
      <dgm:spPr/>
      <dgm:t>
        <a:bodyPr/>
        <a:lstStyle/>
        <a:p>
          <a:endParaRPr lang="en-US"/>
        </a:p>
      </dgm:t>
    </dgm:pt>
    <dgm:pt modelId="{DAD4C261-B48B-42F3-963B-72AD3480E4BF}" type="pres">
      <dgm:prSet presAssocID="{C74A69FE-FA78-4CBE-8097-CA4F77FC7F22}" presName="hierRoot2" presStyleCnt="0">
        <dgm:presLayoutVars>
          <dgm:hierBranch val="init"/>
        </dgm:presLayoutVars>
      </dgm:prSet>
      <dgm:spPr/>
    </dgm:pt>
    <dgm:pt modelId="{87295F9F-6F43-4038-BDB0-6A522C37DE65}" type="pres">
      <dgm:prSet presAssocID="{C74A69FE-FA78-4CBE-8097-CA4F77FC7F22}" presName="rootComposite" presStyleCnt="0"/>
      <dgm:spPr/>
    </dgm:pt>
    <dgm:pt modelId="{EDA4AD3D-F48A-469B-9BDB-1BE6C452ABBA}" type="pres">
      <dgm:prSet presAssocID="{C74A69FE-FA78-4CBE-8097-CA4F77FC7F22}" presName="rootText" presStyleLbl="node2" presStyleIdx="1" presStyleCnt="4" custLinFactNeighborX="-434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30EC3-ECFD-49A7-BEE5-4FC4CF4B9C7A}" type="pres">
      <dgm:prSet presAssocID="{C74A69FE-FA78-4CBE-8097-CA4F77FC7F22}" presName="rootConnector" presStyleLbl="node2" presStyleIdx="1" presStyleCnt="4"/>
      <dgm:spPr/>
      <dgm:t>
        <a:bodyPr/>
        <a:lstStyle/>
        <a:p>
          <a:endParaRPr lang="en-US"/>
        </a:p>
      </dgm:t>
    </dgm:pt>
    <dgm:pt modelId="{C5C391FF-C4C5-4E04-850E-C709BD464B8C}" type="pres">
      <dgm:prSet presAssocID="{C74A69FE-FA78-4CBE-8097-CA4F77FC7F22}" presName="hierChild4" presStyleCnt="0"/>
      <dgm:spPr/>
    </dgm:pt>
    <dgm:pt modelId="{1EBD3F87-891D-45BA-BBEA-91AEE160C629}" type="pres">
      <dgm:prSet presAssocID="{C3AD5625-A12A-48AD-B320-ED59A2ED32C5}" presName="Name37" presStyleLbl="parChTrans1D3" presStyleIdx="1" presStyleCnt="4"/>
      <dgm:spPr/>
      <dgm:t>
        <a:bodyPr/>
        <a:lstStyle/>
        <a:p>
          <a:endParaRPr lang="en-US"/>
        </a:p>
      </dgm:t>
    </dgm:pt>
    <dgm:pt modelId="{6823B3E9-A4A8-4B71-994E-DA5AC498DB13}" type="pres">
      <dgm:prSet presAssocID="{9F6BDD13-C974-4650-B97D-523F92CE0BAF}" presName="hierRoot2" presStyleCnt="0">
        <dgm:presLayoutVars>
          <dgm:hierBranch val="init"/>
        </dgm:presLayoutVars>
      </dgm:prSet>
      <dgm:spPr/>
    </dgm:pt>
    <dgm:pt modelId="{EBBEC7F9-74BC-4761-A07F-F317F937E0BE}" type="pres">
      <dgm:prSet presAssocID="{9F6BDD13-C974-4650-B97D-523F92CE0BAF}" presName="rootComposite" presStyleCnt="0"/>
      <dgm:spPr/>
    </dgm:pt>
    <dgm:pt modelId="{D19E5B8B-002D-4093-BD28-B38F56B6EB43}" type="pres">
      <dgm:prSet presAssocID="{9F6BDD13-C974-4650-B97D-523F92CE0BAF}" presName="rootText" presStyleLbl="node3" presStyleIdx="1" presStyleCnt="4" custLinFactNeighborX="-43434" custLinFactNeighborY="-41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E71916-D507-4520-8DAA-C4781FF2A2B1}" type="pres">
      <dgm:prSet presAssocID="{9F6BDD13-C974-4650-B97D-523F92CE0BAF}" presName="rootConnector" presStyleLbl="node3" presStyleIdx="1" presStyleCnt="4"/>
      <dgm:spPr/>
      <dgm:t>
        <a:bodyPr/>
        <a:lstStyle/>
        <a:p>
          <a:endParaRPr lang="en-US"/>
        </a:p>
      </dgm:t>
    </dgm:pt>
    <dgm:pt modelId="{86AE7E96-235A-40B2-B914-90371ED923CE}" type="pres">
      <dgm:prSet presAssocID="{9F6BDD13-C974-4650-B97D-523F92CE0BAF}" presName="hierChild4" presStyleCnt="0"/>
      <dgm:spPr/>
    </dgm:pt>
    <dgm:pt modelId="{6CD8521F-671F-4215-BE70-0D975DCCBDC1}" type="pres">
      <dgm:prSet presAssocID="{4F93DBAF-0E1D-48BD-AD5B-7FDD3FDC30D0}" presName="Name37" presStyleLbl="parChTrans1D4" presStyleIdx="6" presStyleCnt="14"/>
      <dgm:spPr/>
      <dgm:t>
        <a:bodyPr/>
        <a:lstStyle/>
        <a:p>
          <a:endParaRPr lang="en-US"/>
        </a:p>
      </dgm:t>
    </dgm:pt>
    <dgm:pt modelId="{5A96262B-9E30-4A83-BADE-EF15BB5D8580}" type="pres">
      <dgm:prSet presAssocID="{8808DB25-AD40-409A-8EB5-2482EDE55597}" presName="hierRoot2" presStyleCnt="0">
        <dgm:presLayoutVars>
          <dgm:hierBranch val="init"/>
        </dgm:presLayoutVars>
      </dgm:prSet>
      <dgm:spPr/>
    </dgm:pt>
    <dgm:pt modelId="{0EA71760-E780-4ECF-818C-F6F0C1DB999B}" type="pres">
      <dgm:prSet presAssocID="{8808DB25-AD40-409A-8EB5-2482EDE55597}" presName="rootComposite" presStyleCnt="0"/>
      <dgm:spPr/>
    </dgm:pt>
    <dgm:pt modelId="{E2E59DA4-905C-414D-878B-001DF54B894E}" type="pres">
      <dgm:prSet presAssocID="{8808DB25-AD40-409A-8EB5-2482EDE55597}" presName="rootText" presStyleLbl="node4" presStyleIdx="6" presStyleCnt="14" custLinFactY="34047" custLinFactNeighborX="-4236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D6CB7C-168E-420F-A612-6246AA6BAE90}" type="pres">
      <dgm:prSet presAssocID="{8808DB25-AD40-409A-8EB5-2482EDE55597}" presName="rootConnector" presStyleLbl="node4" presStyleIdx="6" presStyleCnt="14"/>
      <dgm:spPr/>
      <dgm:t>
        <a:bodyPr/>
        <a:lstStyle/>
        <a:p>
          <a:endParaRPr lang="en-US"/>
        </a:p>
      </dgm:t>
    </dgm:pt>
    <dgm:pt modelId="{7859F74C-4BC8-4BEF-8052-AEB943F574E4}" type="pres">
      <dgm:prSet presAssocID="{8808DB25-AD40-409A-8EB5-2482EDE55597}" presName="hierChild4" presStyleCnt="0"/>
      <dgm:spPr/>
    </dgm:pt>
    <dgm:pt modelId="{615BEA94-32D3-4123-83F6-3C9BE739BC8D}" type="pres">
      <dgm:prSet presAssocID="{8808DB25-AD40-409A-8EB5-2482EDE55597}" presName="hierChild5" presStyleCnt="0"/>
      <dgm:spPr/>
    </dgm:pt>
    <dgm:pt modelId="{95B55D42-35F4-4775-96B1-76992ADF8029}" type="pres">
      <dgm:prSet presAssocID="{9CC9031F-7921-4701-9B02-3C7E64349DCC}" presName="Name37" presStyleLbl="parChTrans1D4" presStyleIdx="7" presStyleCnt="14"/>
      <dgm:spPr/>
      <dgm:t>
        <a:bodyPr/>
        <a:lstStyle/>
        <a:p>
          <a:endParaRPr lang="en-US"/>
        </a:p>
      </dgm:t>
    </dgm:pt>
    <dgm:pt modelId="{4AFFFAB1-02EB-422D-9283-1F120FE17D74}" type="pres">
      <dgm:prSet presAssocID="{61FD30A6-65EB-4106-99AB-174D8F11AAB1}" presName="hierRoot2" presStyleCnt="0">
        <dgm:presLayoutVars>
          <dgm:hierBranch val="init"/>
        </dgm:presLayoutVars>
      </dgm:prSet>
      <dgm:spPr/>
    </dgm:pt>
    <dgm:pt modelId="{5BDDBC1F-8780-4092-9D18-8E67B3F33C12}" type="pres">
      <dgm:prSet presAssocID="{61FD30A6-65EB-4106-99AB-174D8F11AAB1}" presName="rootComposite" presStyleCnt="0"/>
      <dgm:spPr/>
    </dgm:pt>
    <dgm:pt modelId="{AF1B943F-3FAA-44D6-AC15-0058C2DF91C4}" type="pres">
      <dgm:prSet presAssocID="{61FD30A6-65EB-4106-99AB-174D8F11AAB1}" presName="rootText" presStyleLbl="node4" presStyleIdx="7" presStyleCnt="14" custLinFactY="-40913" custLinFactNeighborX="-42364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2345B-DB1D-486C-B640-BA3A8C1AB30B}" type="pres">
      <dgm:prSet presAssocID="{61FD30A6-65EB-4106-99AB-174D8F11AAB1}" presName="rootConnector" presStyleLbl="node4" presStyleIdx="7" presStyleCnt="14"/>
      <dgm:spPr/>
      <dgm:t>
        <a:bodyPr/>
        <a:lstStyle/>
        <a:p>
          <a:endParaRPr lang="en-US"/>
        </a:p>
      </dgm:t>
    </dgm:pt>
    <dgm:pt modelId="{6A98EAB9-8688-4835-BD37-67BB92F57EB7}" type="pres">
      <dgm:prSet presAssocID="{61FD30A6-65EB-4106-99AB-174D8F11AAB1}" presName="hierChild4" presStyleCnt="0"/>
      <dgm:spPr/>
    </dgm:pt>
    <dgm:pt modelId="{E5572273-53D6-45A5-99AF-EFF8F9F4F048}" type="pres">
      <dgm:prSet presAssocID="{61FD30A6-65EB-4106-99AB-174D8F11AAB1}" presName="hierChild5" presStyleCnt="0"/>
      <dgm:spPr/>
    </dgm:pt>
    <dgm:pt modelId="{E4D534C0-F243-4485-BDC7-BC978C7A76B7}" type="pres">
      <dgm:prSet presAssocID="{9F6BDD13-C974-4650-B97D-523F92CE0BAF}" presName="hierChild5" presStyleCnt="0"/>
      <dgm:spPr/>
    </dgm:pt>
    <dgm:pt modelId="{DF338F71-7A9B-4D38-AB59-C485C7E3030E}" type="pres">
      <dgm:prSet presAssocID="{C74A69FE-FA78-4CBE-8097-CA4F77FC7F22}" presName="hierChild5" presStyleCnt="0"/>
      <dgm:spPr/>
    </dgm:pt>
    <dgm:pt modelId="{8D37C255-7D59-4515-8945-428ED16C2589}" type="pres">
      <dgm:prSet presAssocID="{D77A06F4-9EA4-40EA-BE27-15E2A795C884}" presName="Name37" presStyleLbl="parChTrans1D2" presStyleIdx="2" presStyleCnt="4"/>
      <dgm:spPr/>
      <dgm:t>
        <a:bodyPr/>
        <a:lstStyle/>
        <a:p>
          <a:endParaRPr lang="en-US"/>
        </a:p>
      </dgm:t>
    </dgm:pt>
    <dgm:pt modelId="{B445E8AA-E51A-497F-957C-C59902A6CB4F}" type="pres">
      <dgm:prSet presAssocID="{CB2C27B3-E1A7-48CD-AB90-AB667B3005D8}" presName="hierRoot2" presStyleCnt="0">
        <dgm:presLayoutVars>
          <dgm:hierBranch val="init"/>
        </dgm:presLayoutVars>
      </dgm:prSet>
      <dgm:spPr/>
    </dgm:pt>
    <dgm:pt modelId="{F733AAE4-A271-4100-993E-B256EC6C5F94}" type="pres">
      <dgm:prSet presAssocID="{CB2C27B3-E1A7-48CD-AB90-AB667B3005D8}" presName="rootComposite" presStyleCnt="0"/>
      <dgm:spPr/>
    </dgm:pt>
    <dgm:pt modelId="{A4ECC2B8-DA0C-4559-9C5B-A7A2345410A7}" type="pres">
      <dgm:prSet presAssocID="{CB2C27B3-E1A7-48CD-AB90-AB667B3005D8}" presName="rootText" presStyleLbl="node2" presStyleIdx="2" presStyleCnt="4" custLinFactNeighborX="-403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E606C-BC2A-42B5-A316-A5B0EF27BA5D}" type="pres">
      <dgm:prSet presAssocID="{CB2C27B3-E1A7-48CD-AB90-AB667B3005D8}" presName="rootConnector" presStyleLbl="node2" presStyleIdx="2" presStyleCnt="4"/>
      <dgm:spPr/>
      <dgm:t>
        <a:bodyPr/>
        <a:lstStyle/>
        <a:p>
          <a:endParaRPr lang="en-US"/>
        </a:p>
      </dgm:t>
    </dgm:pt>
    <dgm:pt modelId="{A74E986E-AF16-404A-A358-85256B3DFA1B}" type="pres">
      <dgm:prSet presAssocID="{CB2C27B3-E1A7-48CD-AB90-AB667B3005D8}" presName="hierChild4" presStyleCnt="0"/>
      <dgm:spPr/>
    </dgm:pt>
    <dgm:pt modelId="{25C6D00C-5E36-4326-A038-88DDA4389134}" type="pres">
      <dgm:prSet presAssocID="{DB5A3971-06FC-4E4D-8E9D-A1610D37754A}" presName="Name37" presStyleLbl="parChTrans1D3" presStyleIdx="2" presStyleCnt="4"/>
      <dgm:spPr/>
      <dgm:t>
        <a:bodyPr/>
        <a:lstStyle/>
        <a:p>
          <a:endParaRPr lang="en-US"/>
        </a:p>
      </dgm:t>
    </dgm:pt>
    <dgm:pt modelId="{77691A18-7B65-4484-86AD-EB69623DC236}" type="pres">
      <dgm:prSet presAssocID="{54A0556D-CA0B-411A-87F8-7E6211EEFE9A}" presName="hierRoot2" presStyleCnt="0">
        <dgm:presLayoutVars>
          <dgm:hierBranch val="init"/>
        </dgm:presLayoutVars>
      </dgm:prSet>
      <dgm:spPr/>
    </dgm:pt>
    <dgm:pt modelId="{B43F5D69-DA48-4F14-887B-A9F9BD608897}" type="pres">
      <dgm:prSet presAssocID="{54A0556D-CA0B-411A-87F8-7E6211EEFE9A}" presName="rootComposite" presStyleCnt="0"/>
      <dgm:spPr/>
    </dgm:pt>
    <dgm:pt modelId="{B35FE85B-BE48-42F9-A2C2-DC71EAED0142}" type="pres">
      <dgm:prSet presAssocID="{54A0556D-CA0B-411A-87F8-7E6211EEFE9A}" presName="rootText" presStyleLbl="node3" presStyleIdx="2" presStyleCnt="4" custLinFactNeighborX="-403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E6DA06-BDAA-42BA-87EE-C3E3445DD6CE}" type="pres">
      <dgm:prSet presAssocID="{54A0556D-CA0B-411A-87F8-7E6211EEFE9A}" presName="rootConnector" presStyleLbl="node3" presStyleIdx="2" presStyleCnt="4"/>
      <dgm:spPr/>
      <dgm:t>
        <a:bodyPr/>
        <a:lstStyle/>
        <a:p>
          <a:endParaRPr lang="en-US"/>
        </a:p>
      </dgm:t>
    </dgm:pt>
    <dgm:pt modelId="{866A4907-8593-4021-8157-317CD3B1EEBE}" type="pres">
      <dgm:prSet presAssocID="{54A0556D-CA0B-411A-87F8-7E6211EEFE9A}" presName="hierChild4" presStyleCnt="0"/>
      <dgm:spPr/>
    </dgm:pt>
    <dgm:pt modelId="{E1AFE06C-E995-4472-AE81-122BD78505AC}" type="pres">
      <dgm:prSet presAssocID="{C2EDD1A4-DB5B-4BB9-B111-E35E30A1C2EE}" presName="Name37" presStyleLbl="parChTrans1D4" presStyleIdx="8" presStyleCnt="14"/>
      <dgm:spPr/>
      <dgm:t>
        <a:bodyPr/>
        <a:lstStyle/>
        <a:p>
          <a:endParaRPr lang="en-US"/>
        </a:p>
      </dgm:t>
    </dgm:pt>
    <dgm:pt modelId="{E70323B6-78D5-4C51-855F-DAE92970CA84}" type="pres">
      <dgm:prSet presAssocID="{2E67A2FE-BB6C-4C80-9770-833976A8330C}" presName="hierRoot2" presStyleCnt="0">
        <dgm:presLayoutVars>
          <dgm:hierBranch val="init"/>
        </dgm:presLayoutVars>
      </dgm:prSet>
      <dgm:spPr/>
    </dgm:pt>
    <dgm:pt modelId="{A182FAC0-46F2-41E9-8628-0B5ECA7CCC3D}" type="pres">
      <dgm:prSet presAssocID="{2E67A2FE-BB6C-4C80-9770-833976A8330C}" presName="rootComposite" presStyleCnt="0"/>
      <dgm:spPr/>
    </dgm:pt>
    <dgm:pt modelId="{C68F41FD-E8AE-4CA0-B24F-BB840C370472}" type="pres">
      <dgm:prSet presAssocID="{2E67A2FE-BB6C-4C80-9770-833976A8330C}" presName="rootText" presStyleLbl="node4" presStyleIdx="8" presStyleCnt="14" custLinFactNeighborX="-372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5638F5-26A9-47F4-8D90-3DF24D135B23}" type="pres">
      <dgm:prSet presAssocID="{2E67A2FE-BB6C-4C80-9770-833976A8330C}" presName="rootConnector" presStyleLbl="node4" presStyleIdx="8" presStyleCnt="14"/>
      <dgm:spPr/>
      <dgm:t>
        <a:bodyPr/>
        <a:lstStyle/>
        <a:p>
          <a:endParaRPr lang="en-US"/>
        </a:p>
      </dgm:t>
    </dgm:pt>
    <dgm:pt modelId="{5F4C0D55-97F0-48B4-833C-77AA181CE248}" type="pres">
      <dgm:prSet presAssocID="{2E67A2FE-BB6C-4C80-9770-833976A8330C}" presName="hierChild4" presStyleCnt="0"/>
      <dgm:spPr/>
    </dgm:pt>
    <dgm:pt modelId="{9B29631E-4DD6-4CD7-9861-9F0AD24E2066}" type="pres">
      <dgm:prSet presAssocID="{2E67A2FE-BB6C-4C80-9770-833976A8330C}" presName="hierChild5" presStyleCnt="0"/>
      <dgm:spPr/>
    </dgm:pt>
    <dgm:pt modelId="{4346FD62-D041-4913-9473-DB0588F787BB}" type="pres">
      <dgm:prSet presAssocID="{EF5E69B8-C0AC-4FED-9579-D7BEE9F42626}" presName="Name37" presStyleLbl="parChTrans1D4" presStyleIdx="9" presStyleCnt="14"/>
      <dgm:spPr/>
      <dgm:t>
        <a:bodyPr/>
        <a:lstStyle/>
        <a:p>
          <a:endParaRPr lang="en-US"/>
        </a:p>
      </dgm:t>
    </dgm:pt>
    <dgm:pt modelId="{3E988EB9-F50E-4FE9-9FAC-7AA95F092506}" type="pres">
      <dgm:prSet presAssocID="{DD802078-EF2D-4C95-969F-95F34E46D709}" presName="hierRoot2" presStyleCnt="0">
        <dgm:presLayoutVars>
          <dgm:hierBranch val="init"/>
        </dgm:presLayoutVars>
      </dgm:prSet>
      <dgm:spPr/>
    </dgm:pt>
    <dgm:pt modelId="{48B847B8-8C77-4BBA-A5E1-FA2FDF262FAD}" type="pres">
      <dgm:prSet presAssocID="{DD802078-EF2D-4C95-969F-95F34E46D709}" presName="rootComposite" presStyleCnt="0"/>
      <dgm:spPr/>
    </dgm:pt>
    <dgm:pt modelId="{BA944A6A-CCF3-4EF2-9BAC-C4A802F146CD}" type="pres">
      <dgm:prSet presAssocID="{DD802078-EF2D-4C95-969F-95F34E46D709}" presName="rootText" presStyleLbl="node4" presStyleIdx="9" presStyleCnt="14" custLinFactNeighborX="-372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9961B8-DCC4-48F9-B608-E21B0D4789AF}" type="pres">
      <dgm:prSet presAssocID="{DD802078-EF2D-4C95-969F-95F34E46D709}" presName="rootConnector" presStyleLbl="node4" presStyleIdx="9" presStyleCnt="14"/>
      <dgm:spPr/>
      <dgm:t>
        <a:bodyPr/>
        <a:lstStyle/>
        <a:p>
          <a:endParaRPr lang="en-US"/>
        </a:p>
      </dgm:t>
    </dgm:pt>
    <dgm:pt modelId="{E8D0E6ED-91F0-4DFA-B5E7-896CCCD61D7D}" type="pres">
      <dgm:prSet presAssocID="{DD802078-EF2D-4C95-969F-95F34E46D709}" presName="hierChild4" presStyleCnt="0"/>
      <dgm:spPr/>
    </dgm:pt>
    <dgm:pt modelId="{006562FD-B7DE-4882-881B-9D7D1C10FD70}" type="pres">
      <dgm:prSet presAssocID="{DD802078-EF2D-4C95-969F-95F34E46D709}" presName="hierChild5" presStyleCnt="0"/>
      <dgm:spPr/>
    </dgm:pt>
    <dgm:pt modelId="{7B6EFE26-EF08-4FD9-95C3-80363C5FB005}" type="pres">
      <dgm:prSet presAssocID="{54A0556D-CA0B-411A-87F8-7E6211EEFE9A}" presName="hierChild5" presStyleCnt="0"/>
      <dgm:spPr/>
    </dgm:pt>
    <dgm:pt modelId="{EC94E882-1404-4721-9EE9-120F9430A1DE}" type="pres">
      <dgm:prSet presAssocID="{CB2C27B3-E1A7-48CD-AB90-AB667B3005D8}" presName="hierChild5" presStyleCnt="0"/>
      <dgm:spPr/>
    </dgm:pt>
    <dgm:pt modelId="{3D9A9C76-5360-495D-B1D7-23A006611E86}" type="pres">
      <dgm:prSet presAssocID="{25ADB428-E5E7-4880-9629-75B7C6F8B4EE}" presName="Name37" presStyleLbl="parChTrans1D2" presStyleIdx="3" presStyleCnt="4"/>
      <dgm:spPr/>
      <dgm:t>
        <a:bodyPr/>
        <a:lstStyle/>
        <a:p>
          <a:endParaRPr lang="en-US"/>
        </a:p>
      </dgm:t>
    </dgm:pt>
    <dgm:pt modelId="{25313D50-F33F-47C3-869D-A1A5147A2D30}" type="pres">
      <dgm:prSet presAssocID="{E8914A49-33B6-4122-BE47-6D9C03175C5D}" presName="hierRoot2" presStyleCnt="0">
        <dgm:presLayoutVars>
          <dgm:hierBranch val="init"/>
        </dgm:presLayoutVars>
      </dgm:prSet>
      <dgm:spPr/>
    </dgm:pt>
    <dgm:pt modelId="{E529AD58-D515-4F9D-AF08-8B856A2F844D}" type="pres">
      <dgm:prSet presAssocID="{E8914A49-33B6-4122-BE47-6D9C03175C5D}" presName="rootComposite" presStyleCnt="0"/>
      <dgm:spPr/>
    </dgm:pt>
    <dgm:pt modelId="{960953FA-BCE0-4A17-A5E6-CC68EE2D762A}" type="pres">
      <dgm:prSet presAssocID="{E8914A49-33B6-4122-BE47-6D9C03175C5D}" presName="rootText" presStyleLbl="node2" presStyleIdx="3" presStyleCnt="4" custLinFactNeighborX="90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22946C-5E48-48B2-95BC-37459AC0F0CE}" type="pres">
      <dgm:prSet presAssocID="{E8914A49-33B6-4122-BE47-6D9C03175C5D}" presName="rootConnector" presStyleLbl="node2" presStyleIdx="3" presStyleCnt="4"/>
      <dgm:spPr/>
      <dgm:t>
        <a:bodyPr/>
        <a:lstStyle/>
        <a:p>
          <a:endParaRPr lang="en-US"/>
        </a:p>
      </dgm:t>
    </dgm:pt>
    <dgm:pt modelId="{8BD1BF9E-8E1E-4DF6-B408-9F80B9D01C17}" type="pres">
      <dgm:prSet presAssocID="{E8914A49-33B6-4122-BE47-6D9C03175C5D}" presName="hierChild4" presStyleCnt="0"/>
      <dgm:spPr/>
    </dgm:pt>
    <dgm:pt modelId="{EE99F339-33C1-4E21-8A23-8FDF426C0EB7}" type="pres">
      <dgm:prSet presAssocID="{BDCBA09C-FB0B-430D-BF5E-01BDAA03FC71}" presName="Name37" presStyleLbl="parChTrans1D3" presStyleIdx="3" presStyleCnt="4"/>
      <dgm:spPr/>
      <dgm:t>
        <a:bodyPr/>
        <a:lstStyle/>
        <a:p>
          <a:endParaRPr lang="en-US"/>
        </a:p>
      </dgm:t>
    </dgm:pt>
    <dgm:pt modelId="{2B153C10-36EC-46B5-9C50-DC34A2001F4A}" type="pres">
      <dgm:prSet presAssocID="{41C31160-3487-4CA6-95FC-CF2AF15DF661}" presName="hierRoot2" presStyleCnt="0">
        <dgm:presLayoutVars>
          <dgm:hierBranch val="init"/>
        </dgm:presLayoutVars>
      </dgm:prSet>
      <dgm:spPr/>
    </dgm:pt>
    <dgm:pt modelId="{1B29B49D-0765-4C9C-996A-1E18424F2ECA}" type="pres">
      <dgm:prSet presAssocID="{41C31160-3487-4CA6-95FC-CF2AF15DF661}" presName="rootComposite" presStyleCnt="0"/>
      <dgm:spPr/>
    </dgm:pt>
    <dgm:pt modelId="{54634B01-39A2-4FB5-B18E-BB0ED1C51961}" type="pres">
      <dgm:prSet presAssocID="{41C31160-3487-4CA6-95FC-CF2AF15DF661}" presName="rootText" presStyleLbl="node3" presStyleIdx="3" presStyleCnt="4" custLinFactNeighborX="90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4A43C0-80B8-42AC-BAA9-D6F3EC87133C}" type="pres">
      <dgm:prSet presAssocID="{41C31160-3487-4CA6-95FC-CF2AF15DF661}" presName="rootConnector" presStyleLbl="node3" presStyleIdx="3" presStyleCnt="4"/>
      <dgm:spPr/>
      <dgm:t>
        <a:bodyPr/>
        <a:lstStyle/>
        <a:p>
          <a:endParaRPr lang="en-US"/>
        </a:p>
      </dgm:t>
    </dgm:pt>
    <dgm:pt modelId="{189A8C2D-7241-4424-B080-7D13EADA3656}" type="pres">
      <dgm:prSet presAssocID="{41C31160-3487-4CA6-95FC-CF2AF15DF661}" presName="hierChild4" presStyleCnt="0"/>
      <dgm:spPr/>
    </dgm:pt>
    <dgm:pt modelId="{3B993B16-D0F1-4C15-82E6-D77B18249861}" type="pres">
      <dgm:prSet presAssocID="{84002366-7C08-4218-9879-BF0248DB57E0}" presName="Name37" presStyleLbl="parChTrans1D4" presStyleIdx="10" presStyleCnt="14"/>
      <dgm:spPr/>
      <dgm:t>
        <a:bodyPr/>
        <a:lstStyle/>
        <a:p>
          <a:endParaRPr lang="en-US"/>
        </a:p>
      </dgm:t>
    </dgm:pt>
    <dgm:pt modelId="{7B0B5023-B5FD-46BE-B273-1858CCABBFEE}" type="pres">
      <dgm:prSet presAssocID="{10ABF1D2-A44F-48EC-8EC2-D6032AEBD05F}" presName="hierRoot2" presStyleCnt="0">
        <dgm:presLayoutVars>
          <dgm:hierBranch val="init"/>
        </dgm:presLayoutVars>
      </dgm:prSet>
      <dgm:spPr/>
    </dgm:pt>
    <dgm:pt modelId="{22897F0B-C4E7-48E2-9522-3299E7F8FA3E}" type="pres">
      <dgm:prSet presAssocID="{10ABF1D2-A44F-48EC-8EC2-D6032AEBD05F}" presName="rootComposite" presStyleCnt="0"/>
      <dgm:spPr/>
    </dgm:pt>
    <dgm:pt modelId="{B51753CD-D5A9-4AC4-8BBE-C849DED085AE}" type="pres">
      <dgm:prSet presAssocID="{10ABF1D2-A44F-48EC-8EC2-D6032AEBD05F}" presName="rootText" presStyleLbl="node4" presStyleIdx="10" presStyleCnt="14" custLinFactNeighborX="938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A2AAED-7B66-4EF2-A83D-8CC67341D1DA}" type="pres">
      <dgm:prSet presAssocID="{10ABF1D2-A44F-48EC-8EC2-D6032AEBD05F}" presName="rootConnector" presStyleLbl="node4" presStyleIdx="10" presStyleCnt="14"/>
      <dgm:spPr/>
      <dgm:t>
        <a:bodyPr/>
        <a:lstStyle/>
        <a:p>
          <a:endParaRPr lang="en-US"/>
        </a:p>
      </dgm:t>
    </dgm:pt>
    <dgm:pt modelId="{5D65C7CA-E5A9-4D75-B42B-5788971BFEF1}" type="pres">
      <dgm:prSet presAssocID="{10ABF1D2-A44F-48EC-8EC2-D6032AEBD05F}" presName="hierChild4" presStyleCnt="0"/>
      <dgm:spPr/>
    </dgm:pt>
    <dgm:pt modelId="{C1FC78CF-F403-4537-87EC-EDDF113DF3FC}" type="pres">
      <dgm:prSet presAssocID="{10ABF1D2-A44F-48EC-8EC2-D6032AEBD05F}" presName="hierChild5" presStyleCnt="0"/>
      <dgm:spPr/>
    </dgm:pt>
    <dgm:pt modelId="{B285F4A4-2D6A-483C-9CD5-E652D8FB6399}" type="pres">
      <dgm:prSet presAssocID="{BE722938-8D61-4F44-8F9D-B119C6A5CFDE}" presName="Name37" presStyleLbl="parChTrans1D4" presStyleIdx="11" presStyleCnt="14"/>
      <dgm:spPr/>
      <dgm:t>
        <a:bodyPr/>
        <a:lstStyle/>
        <a:p>
          <a:endParaRPr lang="en-US"/>
        </a:p>
      </dgm:t>
    </dgm:pt>
    <dgm:pt modelId="{162FBD5B-9A83-460E-BAD9-AD7C6E1BA11E}" type="pres">
      <dgm:prSet presAssocID="{49A69785-AD7B-418A-B21B-CA2155697E66}" presName="hierRoot2" presStyleCnt="0">
        <dgm:presLayoutVars>
          <dgm:hierBranch val="init"/>
        </dgm:presLayoutVars>
      </dgm:prSet>
      <dgm:spPr/>
    </dgm:pt>
    <dgm:pt modelId="{2710300A-E399-49CC-BE1C-1AB2FAC5B083}" type="pres">
      <dgm:prSet presAssocID="{49A69785-AD7B-418A-B21B-CA2155697E66}" presName="rootComposite" presStyleCnt="0"/>
      <dgm:spPr/>
    </dgm:pt>
    <dgm:pt modelId="{F2D893D1-DC02-4427-8407-6E1786B2BA42}" type="pres">
      <dgm:prSet presAssocID="{49A69785-AD7B-418A-B21B-CA2155697E66}" presName="rootText" presStyleLbl="node4" presStyleIdx="11" presStyleCnt="14" custLinFactNeighborX="938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8944B6-3DE2-4A10-B238-68FBD4F41B99}" type="pres">
      <dgm:prSet presAssocID="{49A69785-AD7B-418A-B21B-CA2155697E66}" presName="rootConnector" presStyleLbl="node4" presStyleIdx="11" presStyleCnt="14"/>
      <dgm:spPr/>
      <dgm:t>
        <a:bodyPr/>
        <a:lstStyle/>
        <a:p>
          <a:endParaRPr lang="en-US"/>
        </a:p>
      </dgm:t>
    </dgm:pt>
    <dgm:pt modelId="{C91FDA52-DA97-467F-90FE-EE44A642A8C4}" type="pres">
      <dgm:prSet presAssocID="{49A69785-AD7B-418A-B21B-CA2155697E66}" presName="hierChild4" presStyleCnt="0"/>
      <dgm:spPr/>
    </dgm:pt>
    <dgm:pt modelId="{9CF06D74-47C0-47EE-B7D6-96E326B7426C}" type="pres">
      <dgm:prSet presAssocID="{49A69785-AD7B-418A-B21B-CA2155697E66}" presName="hierChild5" presStyleCnt="0"/>
      <dgm:spPr/>
    </dgm:pt>
    <dgm:pt modelId="{F3076DAA-0DDE-4CAE-AC59-1E5655511356}" type="pres">
      <dgm:prSet presAssocID="{8CB24E28-726E-40B8-8F17-E8E84F35822F}" presName="Name37" presStyleLbl="parChTrans1D4" presStyleIdx="12" presStyleCnt="14"/>
      <dgm:spPr/>
      <dgm:t>
        <a:bodyPr/>
        <a:lstStyle/>
        <a:p>
          <a:endParaRPr lang="en-US"/>
        </a:p>
      </dgm:t>
    </dgm:pt>
    <dgm:pt modelId="{496E0B1D-3198-4AB0-8FC8-E50180B7B7C2}" type="pres">
      <dgm:prSet presAssocID="{4653775E-58CC-4128-9E1B-3A7C937104B7}" presName="hierRoot2" presStyleCnt="0">
        <dgm:presLayoutVars>
          <dgm:hierBranch val="init"/>
        </dgm:presLayoutVars>
      </dgm:prSet>
      <dgm:spPr/>
    </dgm:pt>
    <dgm:pt modelId="{2CB88217-2FA9-4FE6-8DE2-C43291AD98DF}" type="pres">
      <dgm:prSet presAssocID="{4653775E-58CC-4128-9E1B-3A7C937104B7}" presName="rootComposite" presStyleCnt="0"/>
      <dgm:spPr/>
    </dgm:pt>
    <dgm:pt modelId="{FCE97BC5-8BED-40E2-A817-446C693BA21E}" type="pres">
      <dgm:prSet presAssocID="{4653775E-58CC-4128-9E1B-3A7C937104B7}" presName="rootText" presStyleLbl="node4" presStyleIdx="12" presStyleCnt="14" custLinFactY="-100000" custLinFactNeighborX="-39227" custLinFactNeighborY="-184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634093-F006-4F3E-9540-745BEB0C1F6C}" type="pres">
      <dgm:prSet presAssocID="{4653775E-58CC-4128-9E1B-3A7C937104B7}" presName="rootConnector" presStyleLbl="node4" presStyleIdx="12" presStyleCnt="14"/>
      <dgm:spPr/>
      <dgm:t>
        <a:bodyPr/>
        <a:lstStyle/>
        <a:p>
          <a:endParaRPr lang="en-US"/>
        </a:p>
      </dgm:t>
    </dgm:pt>
    <dgm:pt modelId="{D2402D72-7822-4D79-8124-AB6BE6FD91C6}" type="pres">
      <dgm:prSet presAssocID="{4653775E-58CC-4128-9E1B-3A7C937104B7}" presName="hierChild4" presStyleCnt="0"/>
      <dgm:spPr/>
    </dgm:pt>
    <dgm:pt modelId="{D3173110-AE60-45FC-8295-DBC91221BCF3}" type="pres">
      <dgm:prSet presAssocID="{4653775E-58CC-4128-9E1B-3A7C937104B7}" presName="hierChild5" presStyleCnt="0"/>
      <dgm:spPr/>
    </dgm:pt>
    <dgm:pt modelId="{277B7318-CDCB-414A-9333-8753575E10D4}" type="pres">
      <dgm:prSet presAssocID="{4F733899-860D-4406-B557-0D21FE1DA4F5}" presName="Name37" presStyleLbl="parChTrans1D4" presStyleIdx="13" presStyleCnt="14"/>
      <dgm:spPr/>
      <dgm:t>
        <a:bodyPr/>
        <a:lstStyle/>
        <a:p>
          <a:endParaRPr lang="en-US"/>
        </a:p>
      </dgm:t>
    </dgm:pt>
    <dgm:pt modelId="{EB420E90-8563-44BB-84C5-04B35731D20E}" type="pres">
      <dgm:prSet presAssocID="{44140ECA-6702-4D13-8D64-CFF90E09C658}" presName="hierRoot2" presStyleCnt="0">
        <dgm:presLayoutVars>
          <dgm:hierBranch val="init"/>
        </dgm:presLayoutVars>
      </dgm:prSet>
      <dgm:spPr/>
    </dgm:pt>
    <dgm:pt modelId="{2045C883-590E-48D6-AC48-55A0730789E9}" type="pres">
      <dgm:prSet presAssocID="{44140ECA-6702-4D13-8D64-CFF90E09C658}" presName="rootComposite" presStyleCnt="0"/>
      <dgm:spPr/>
    </dgm:pt>
    <dgm:pt modelId="{97EFF6A3-F4AE-49CF-AB2C-753731500341}" type="pres">
      <dgm:prSet presAssocID="{44140ECA-6702-4D13-8D64-CFF90E09C658}" presName="rootText" presStyleLbl="node4" presStyleIdx="13" presStyleCnt="14" custLinFactY="-100000" custLinFactNeighborX="-39227" custLinFactNeighborY="-1831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B9E8A4-EC9B-4939-98CD-2576335E5BA8}" type="pres">
      <dgm:prSet presAssocID="{44140ECA-6702-4D13-8D64-CFF90E09C658}" presName="rootConnector" presStyleLbl="node4" presStyleIdx="13" presStyleCnt="14"/>
      <dgm:spPr/>
      <dgm:t>
        <a:bodyPr/>
        <a:lstStyle/>
        <a:p>
          <a:endParaRPr lang="en-US"/>
        </a:p>
      </dgm:t>
    </dgm:pt>
    <dgm:pt modelId="{54D19407-3266-4946-9F0B-795E1F09CA31}" type="pres">
      <dgm:prSet presAssocID="{44140ECA-6702-4D13-8D64-CFF90E09C658}" presName="hierChild4" presStyleCnt="0"/>
      <dgm:spPr/>
    </dgm:pt>
    <dgm:pt modelId="{28CF1948-6D19-49FB-881F-AA3993DE89C9}" type="pres">
      <dgm:prSet presAssocID="{44140ECA-6702-4D13-8D64-CFF90E09C658}" presName="hierChild5" presStyleCnt="0"/>
      <dgm:spPr/>
    </dgm:pt>
    <dgm:pt modelId="{20B4B6F9-7E9D-4374-8410-68EEFBEDC863}" type="pres">
      <dgm:prSet presAssocID="{41C31160-3487-4CA6-95FC-CF2AF15DF661}" presName="hierChild5" presStyleCnt="0"/>
      <dgm:spPr/>
    </dgm:pt>
    <dgm:pt modelId="{31FE54D3-9F11-46D4-85B8-C20D4236EF2C}" type="pres">
      <dgm:prSet presAssocID="{E8914A49-33B6-4122-BE47-6D9C03175C5D}" presName="hierChild5" presStyleCnt="0"/>
      <dgm:spPr/>
    </dgm:pt>
    <dgm:pt modelId="{9B6EFF2A-4470-46BF-952E-B863E7B17C73}" type="pres">
      <dgm:prSet presAssocID="{F12F7636-4C9E-4C05-8850-9BDBB6081778}" presName="hierChild3" presStyleCnt="0"/>
      <dgm:spPr/>
    </dgm:pt>
  </dgm:ptLst>
  <dgm:cxnLst>
    <dgm:cxn modelId="{4A5C00F2-1773-4CC2-B72C-1405D4DAA331}" type="presOf" srcId="{54A0556D-CA0B-411A-87F8-7E6211EEFE9A}" destId="{B35FE85B-BE48-42F9-A2C2-DC71EAED0142}" srcOrd="0" destOrd="0" presId="urn:microsoft.com/office/officeart/2005/8/layout/orgChart1"/>
    <dgm:cxn modelId="{F0114126-BB2F-4BF5-B132-CA5D7D10CA79}" type="presOf" srcId="{C74A69FE-FA78-4CBE-8097-CA4F77FC7F22}" destId="{EDA4AD3D-F48A-469B-9BDB-1BE6C452ABBA}" srcOrd="0" destOrd="0" presId="urn:microsoft.com/office/officeart/2005/8/layout/orgChart1"/>
    <dgm:cxn modelId="{A3D604DB-DB99-4D0C-803C-381A465C7032}" type="presOf" srcId="{F8E38B0E-95AF-4B72-9376-95134A561406}" destId="{845EA4F8-DDD3-4D94-8BBD-1C33E66A6EF1}" srcOrd="0" destOrd="0" presId="urn:microsoft.com/office/officeart/2005/8/layout/orgChart1"/>
    <dgm:cxn modelId="{178D8F24-0690-417B-82BB-2F1251A81641}" type="presOf" srcId="{2E67A2FE-BB6C-4C80-9770-833976A8330C}" destId="{C68F41FD-E8AE-4CA0-B24F-BB840C370472}" srcOrd="0" destOrd="0" presId="urn:microsoft.com/office/officeart/2005/8/layout/orgChart1"/>
    <dgm:cxn modelId="{45F9A701-C0EB-48EC-9286-86BCFA313BD5}" srcId="{41C31160-3487-4CA6-95FC-CF2AF15DF661}" destId="{44140ECA-6702-4D13-8D64-CFF90E09C658}" srcOrd="3" destOrd="0" parTransId="{4F733899-860D-4406-B557-0D21FE1DA4F5}" sibTransId="{929FA220-242B-446F-8C9E-0155ED8FF12D}"/>
    <dgm:cxn modelId="{32AC17AD-B0EC-4FB9-B0BF-3D7A15AD799D}" type="presOf" srcId="{EF062719-1587-4C50-9B34-D106337ECCFD}" destId="{672FB36A-C31C-43A8-BE07-6C8E985642BD}" srcOrd="1" destOrd="0" presId="urn:microsoft.com/office/officeart/2005/8/layout/orgChart1"/>
    <dgm:cxn modelId="{BCA51841-AB2C-4F4B-B817-707767773113}" type="presOf" srcId="{BAB0DC87-F54A-4235-A583-7C0A007576EA}" destId="{1105CB69-4D1A-4099-B962-1EC8D84FAE93}" srcOrd="0" destOrd="0" presId="urn:microsoft.com/office/officeart/2005/8/layout/orgChart1"/>
    <dgm:cxn modelId="{2DA19C40-7836-483F-BBA5-E35044FB1D3C}" srcId="{92D93E9A-BAE6-41A9-B881-928D62938C0D}" destId="{C571DFF5-AB5D-4A0B-84CC-D45DC894984F}" srcOrd="3" destOrd="0" parTransId="{3AFCA4E2-A618-4A77-BF69-82AE37F258DE}" sibTransId="{1368A215-83C2-428B-BBB0-533C6CB43E51}"/>
    <dgm:cxn modelId="{AEE78C6D-AED4-40FE-96D5-B61D18D341F3}" type="presOf" srcId="{C3AD5625-A12A-48AD-B320-ED59A2ED32C5}" destId="{1EBD3F87-891D-45BA-BBEA-91AEE160C629}" srcOrd="0" destOrd="0" presId="urn:microsoft.com/office/officeart/2005/8/layout/orgChart1"/>
    <dgm:cxn modelId="{086425E8-27BF-44FD-A235-89C6C7BAE224}" srcId="{92D93E9A-BAE6-41A9-B881-928D62938C0D}" destId="{C54DAAAE-41DA-43FC-B0E9-8F8018D00F6B}" srcOrd="2" destOrd="0" parTransId="{592367F7-0185-453C-B670-75DB792F4E18}" sibTransId="{87BC0AC0-CEA0-4990-99B0-7E97C8DF15DD}"/>
    <dgm:cxn modelId="{C6C06D92-082F-4F4C-8A64-9F79F1E17B7C}" srcId="{41C31160-3487-4CA6-95FC-CF2AF15DF661}" destId="{4653775E-58CC-4128-9E1B-3A7C937104B7}" srcOrd="2" destOrd="0" parTransId="{8CB24E28-726E-40B8-8F17-E8E84F35822F}" sibTransId="{6A05AA87-97C4-49C3-82DC-07B2D0976A8F}"/>
    <dgm:cxn modelId="{4B64C6CE-10D0-4F96-A6F8-56B4D699067B}" type="presOf" srcId="{4F733899-860D-4406-B557-0D21FE1DA4F5}" destId="{277B7318-CDCB-414A-9333-8753575E10D4}" srcOrd="0" destOrd="0" presId="urn:microsoft.com/office/officeart/2005/8/layout/orgChart1"/>
    <dgm:cxn modelId="{06070E31-25BC-4741-8638-2575456BBCE0}" srcId="{41C31160-3487-4CA6-95FC-CF2AF15DF661}" destId="{10ABF1D2-A44F-48EC-8EC2-D6032AEBD05F}" srcOrd="0" destOrd="0" parTransId="{84002366-7C08-4218-9879-BF0248DB57E0}" sibTransId="{FDC9923E-DC22-41F7-B20D-4AFFE2653AF3}"/>
    <dgm:cxn modelId="{80FCAB5D-455E-4792-BEB4-3478D4532F48}" type="presOf" srcId="{D00BECCA-827E-4D40-B0D1-139F11C13969}" destId="{A8E74DA3-880D-49FE-B160-E7AEE87A0209}" srcOrd="1" destOrd="0" presId="urn:microsoft.com/office/officeart/2005/8/layout/orgChart1"/>
    <dgm:cxn modelId="{63A7A892-ADBC-44F2-99E4-A9F80F094BD3}" type="presOf" srcId="{25ADB428-E5E7-4880-9629-75B7C6F8B4EE}" destId="{3D9A9C76-5360-495D-B1D7-23A006611E86}" srcOrd="0" destOrd="0" presId="urn:microsoft.com/office/officeart/2005/8/layout/orgChart1"/>
    <dgm:cxn modelId="{34C4AC53-BE68-4B09-9913-4B38731B18A0}" srcId="{92D93E9A-BAE6-41A9-B881-928D62938C0D}" destId="{BAB0DC87-F54A-4235-A583-7C0A007576EA}" srcOrd="0" destOrd="0" parTransId="{1CA2C5EE-7F1F-4F2B-93F1-7470E8BC39CD}" sibTransId="{BEF8F149-D8D7-496D-AD86-6AB166EAC67D}"/>
    <dgm:cxn modelId="{AF102601-BB8C-4E26-93D1-734F28BDDF4B}" srcId="{92D93E9A-BAE6-41A9-B881-928D62938C0D}" destId="{A077A8FA-401E-4911-8C0C-2A26AC075DF0}" srcOrd="1" destOrd="0" parTransId="{F8E38B0E-95AF-4B72-9376-95134A561406}" sibTransId="{96DEB9AC-CCBA-47BE-A4EC-0C144FD0C766}"/>
    <dgm:cxn modelId="{37853A29-82C4-401F-B82F-6583DD6F73CB}" srcId="{CB2C27B3-E1A7-48CD-AB90-AB667B3005D8}" destId="{54A0556D-CA0B-411A-87F8-7E6211EEFE9A}" srcOrd="0" destOrd="0" parTransId="{DB5A3971-06FC-4E4D-8E9D-A1610D37754A}" sibTransId="{745AB9C7-D0E3-4F15-83A0-6E113688DF94}"/>
    <dgm:cxn modelId="{E9D06DC4-2DA9-4117-A450-56F07274DD4B}" type="presOf" srcId="{BDCBA09C-FB0B-430D-BF5E-01BDAA03FC71}" destId="{EE99F339-33C1-4E21-8A23-8FDF426C0EB7}" srcOrd="0" destOrd="0" presId="urn:microsoft.com/office/officeart/2005/8/layout/orgChart1"/>
    <dgm:cxn modelId="{6B9C707D-A63C-44D1-B0C0-8F43C8931B61}" type="presOf" srcId="{F12F7636-4C9E-4C05-8850-9BDBB6081778}" destId="{12361FA9-472C-4173-A517-75D98DF2C927}" srcOrd="0" destOrd="0" presId="urn:microsoft.com/office/officeart/2005/8/layout/orgChart1"/>
    <dgm:cxn modelId="{B9CA5F8F-B7F2-4D08-865A-1C29C97C2466}" type="presOf" srcId="{7432EB22-6670-4D81-8061-374993AA1E91}" destId="{9892BE5B-6A3E-4523-9F31-CACB8CA7A446}" srcOrd="1" destOrd="0" presId="urn:microsoft.com/office/officeart/2005/8/layout/orgChart1"/>
    <dgm:cxn modelId="{91C34555-DFBA-45C1-861C-CF66D0DE5857}" srcId="{F12F7636-4C9E-4C05-8850-9BDBB6081778}" destId="{E8914A49-33B6-4122-BE47-6D9C03175C5D}" srcOrd="3" destOrd="0" parTransId="{25ADB428-E5E7-4880-9629-75B7C6F8B4EE}" sibTransId="{D7AA232A-6516-4DFE-AD83-807B9F2861A6}"/>
    <dgm:cxn modelId="{339FB28A-C6FB-489E-B2D9-E78FC5284D8C}" type="presOf" srcId="{D00BECCA-827E-4D40-B0D1-139F11C13969}" destId="{AE02CC95-A158-4B97-80F9-7E69D20E17A6}" srcOrd="0" destOrd="0" presId="urn:microsoft.com/office/officeart/2005/8/layout/orgChart1"/>
    <dgm:cxn modelId="{4047A6E6-71FE-42F0-8B0F-4884BA2BD62A}" type="presOf" srcId="{1CA2C5EE-7F1F-4F2B-93F1-7470E8BC39CD}" destId="{ECAD348B-3CB5-459A-B22C-D1BB685D2AA5}" srcOrd="0" destOrd="0" presId="urn:microsoft.com/office/officeart/2005/8/layout/orgChart1"/>
    <dgm:cxn modelId="{16FF3394-0A9A-4EDB-849A-F3CB13D152E5}" type="presOf" srcId="{92D93E9A-BAE6-41A9-B881-928D62938C0D}" destId="{9C6CBB1D-87CB-4A59-85EE-BAB58E368F31}" srcOrd="1" destOrd="0" presId="urn:microsoft.com/office/officeart/2005/8/layout/orgChart1"/>
    <dgm:cxn modelId="{65B2625E-1CF1-46BF-82E8-EB325E2B71B6}" type="presOf" srcId="{A077A8FA-401E-4911-8C0C-2A26AC075DF0}" destId="{6B78F828-E263-4432-8DA1-F0367264990F}" srcOrd="0" destOrd="0" presId="urn:microsoft.com/office/officeart/2005/8/layout/orgChart1"/>
    <dgm:cxn modelId="{FB18E611-B52D-40A3-A50B-8B44FCB00EEC}" type="presOf" srcId="{8C1D044C-7903-4D4E-ADCD-7D1D5D640C87}" destId="{805D3476-BCF2-45BE-A910-51E62599AE28}" srcOrd="0" destOrd="0" presId="urn:microsoft.com/office/officeart/2005/8/layout/orgChart1"/>
    <dgm:cxn modelId="{D036AD92-2772-40F6-A42F-0686F2DEE560}" type="presOf" srcId="{0C8DB2DC-CC4A-4E88-91A3-B4D65B6DB380}" destId="{89958BBD-D0A9-4BD9-A1DD-D37332F0AAB1}" srcOrd="0" destOrd="0" presId="urn:microsoft.com/office/officeart/2005/8/layout/orgChart1"/>
    <dgm:cxn modelId="{17C65BFC-D758-4327-9C9D-F1BB8450A025}" type="presOf" srcId="{CB2C27B3-E1A7-48CD-AB90-AB667B3005D8}" destId="{A4ECC2B8-DA0C-4559-9C5B-A7A2345410A7}" srcOrd="0" destOrd="0" presId="urn:microsoft.com/office/officeart/2005/8/layout/orgChart1"/>
    <dgm:cxn modelId="{A5AC73BC-973B-4684-8E93-34559535923E}" type="presOf" srcId="{61FD30A6-65EB-4106-99AB-174D8F11AAB1}" destId="{AF1B943F-3FAA-44D6-AC15-0058C2DF91C4}" srcOrd="0" destOrd="0" presId="urn:microsoft.com/office/officeart/2005/8/layout/orgChart1"/>
    <dgm:cxn modelId="{330032BD-3EF3-4582-9D3E-23A2A42E4074}" type="presOf" srcId="{C571DFF5-AB5D-4A0B-84CC-D45DC894984F}" destId="{9F8438E2-6B61-4BF9-8B8D-318242BD2442}" srcOrd="0" destOrd="0" presId="urn:microsoft.com/office/officeart/2005/8/layout/orgChart1"/>
    <dgm:cxn modelId="{AEC50B4E-9039-410A-9E6C-AD1742649B28}" srcId="{EF062719-1587-4C50-9B34-D106337ECCFD}" destId="{92D93E9A-BAE6-41A9-B881-928D62938C0D}" srcOrd="0" destOrd="0" parTransId="{8C1D044C-7903-4D4E-ADCD-7D1D5D640C87}" sibTransId="{C87677F5-364A-47D4-B599-B85BE00F2489}"/>
    <dgm:cxn modelId="{0861BEBF-9B26-4C7F-AF89-BA4017F004AE}" srcId="{F12F7636-4C9E-4C05-8850-9BDBB6081778}" destId="{EF062719-1587-4C50-9B34-D106337ECCFD}" srcOrd="0" destOrd="0" parTransId="{9EDAA0F7-C61F-46E9-A37A-5D66B20E551C}" sibTransId="{E793828D-52CD-4677-B40E-612D487DDF82}"/>
    <dgm:cxn modelId="{42C4A98A-C6F1-41E3-8A27-4D8ACCEE89F0}" type="presOf" srcId="{41C31160-3487-4CA6-95FC-CF2AF15DF661}" destId="{6A4A43C0-80B8-42AC-BAA9-D6F3EC87133C}" srcOrd="1" destOrd="0" presId="urn:microsoft.com/office/officeart/2005/8/layout/orgChart1"/>
    <dgm:cxn modelId="{B451E7AD-78A0-4264-86B0-853471EB7C3A}" type="presOf" srcId="{61FD30A6-65EB-4106-99AB-174D8F11AAB1}" destId="{71C2345B-DB1D-486C-B640-BA3A8C1AB30B}" srcOrd="1" destOrd="0" presId="urn:microsoft.com/office/officeart/2005/8/layout/orgChart1"/>
    <dgm:cxn modelId="{EA23A8D2-11C3-453F-975C-6F4D1EFEA875}" type="presOf" srcId="{8808DB25-AD40-409A-8EB5-2482EDE55597}" destId="{E2E59DA4-905C-414D-878B-001DF54B894E}" srcOrd="0" destOrd="0" presId="urn:microsoft.com/office/officeart/2005/8/layout/orgChart1"/>
    <dgm:cxn modelId="{0C56FB14-8D99-412D-8C40-07B249B1A965}" type="presOf" srcId="{DB5A3971-06FC-4E4D-8E9D-A1610D37754A}" destId="{25C6D00C-5E36-4326-A038-88DDA4389134}" srcOrd="0" destOrd="0" presId="urn:microsoft.com/office/officeart/2005/8/layout/orgChart1"/>
    <dgm:cxn modelId="{D6C043C9-B55D-4086-A2A7-A702AE9FDF5C}" type="presOf" srcId="{EF062719-1587-4C50-9B34-D106337ECCFD}" destId="{5D8C0512-ABF2-436C-9E85-3D8E8E8F495E}" srcOrd="0" destOrd="0" presId="urn:microsoft.com/office/officeart/2005/8/layout/orgChart1"/>
    <dgm:cxn modelId="{D70975BC-0B87-4EA3-B699-27FD237E22FB}" type="presOf" srcId="{987C0EA7-B473-4472-A0C4-C2DBAE1CE4AD}" destId="{FF880F99-EBF6-479F-92F3-9F326F208BF1}" srcOrd="0" destOrd="0" presId="urn:microsoft.com/office/officeart/2005/8/layout/orgChart1"/>
    <dgm:cxn modelId="{77AC5197-099E-4FF9-AAC2-801ACC945188}" type="presOf" srcId="{41C31160-3487-4CA6-95FC-CF2AF15DF661}" destId="{54634B01-39A2-4FB5-B18E-BB0ED1C51961}" srcOrd="0" destOrd="0" presId="urn:microsoft.com/office/officeart/2005/8/layout/orgChart1"/>
    <dgm:cxn modelId="{C95C250D-593B-47F2-BFC3-06F3741C9880}" type="presOf" srcId="{49A69785-AD7B-418A-B21B-CA2155697E66}" destId="{5A8944B6-3DE2-4A10-B238-68FBD4F41B99}" srcOrd="1" destOrd="0" presId="urn:microsoft.com/office/officeart/2005/8/layout/orgChart1"/>
    <dgm:cxn modelId="{2D877AA0-40CA-48D1-97B1-293918EF1712}" type="presOf" srcId="{9CC9031F-7921-4701-9B02-3C7E64349DCC}" destId="{95B55D42-35F4-4775-96B1-76992ADF8029}" srcOrd="0" destOrd="0" presId="urn:microsoft.com/office/officeart/2005/8/layout/orgChart1"/>
    <dgm:cxn modelId="{6139D079-3A01-4973-B09F-17337814DD54}" type="presOf" srcId="{49A69785-AD7B-418A-B21B-CA2155697E66}" destId="{F2D893D1-DC02-4427-8407-6E1786B2BA42}" srcOrd="0" destOrd="0" presId="urn:microsoft.com/office/officeart/2005/8/layout/orgChart1"/>
    <dgm:cxn modelId="{2AAF6C6F-FE96-4DBB-81CA-5712461D22BB}" srcId="{C74A69FE-FA78-4CBE-8097-CA4F77FC7F22}" destId="{9F6BDD13-C974-4650-B97D-523F92CE0BAF}" srcOrd="0" destOrd="0" parTransId="{C3AD5625-A12A-48AD-B320-ED59A2ED32C5}" sibTransId="{63BA5D68-8E61-44EF-A123-CB03B567DFF5}"/>
    <dgm:cxn modelId="{9C310BFF-BA91-4385-A18D-73DB63A93AF2}" type="presOf" srcId="{6EADF023-9461-47DD-8D76-210C5D452D89}" destId="{2A77D000-C0F1-4280-AF39-A568FF74F6D7}" srcOrd="0" destOrd="0" presId="urn:microsoft.com/office/officeart/2005/8/layout/orgChart1"/>
    <dgm:cxn modelId="{D70653AF-BDB3-4904-BE04-ECF5ED2C30A7}" srcId="{987C0EA7-B473-4472-A0C4-C2DBAE1CE4AD}" destId="{F12F7636-4C9E-4C05-8850-9BDBB6081778}" srcOrd="0" destOrd="0" parTransId="{A7CA339C-2492-4CDC-A499-467DACCF0AA6}" sibTransId="{A9BFFE9C-400D-4965-9529-466DA4051293}"/>
    <dgm:cxn modelId="{7EDA91C5-979F-48C7-B610-1346BF0E3AA8}" type="presOf" srcId="{C74A69FE-FA78-4CBE-8097-CA4F77FC7F22}" destId="{E7330EC3-ECFD-49A7-BEE5-4FC4CF4B9C7A}" srcOrd="1" destOrd="0" presId="urn:microsoft.com/office/officeart/2005/8/layout/orgChart1"/>
    <dgm:cxn modelId="{10723968-960D-43B0-B146-99C5847E6FC5}" srcId="{54A0556D-CA0B-411A-87F8-7E6211EEFE9A}" destId="{2E67A2FE-BB6C-4C80-9770-833976A8330C}" srcOrd="0" destOrd="0" parTransId="{C2EDD1A4-DB5B-4BB9-B111-E35E30A1C2EE}" sibTransId="{80A47612-AA9F-48C1-BB7D-88BEC6BC184A}"/>
    <dgm:cxn modelId="{913C3C24-C868-4088-B9A9-B7B8A15E759A}" type="presOf" srcId="{C01B41C6-1011-4520-8BCC-035472312F96}" destId="{22D1C2C5-B65E-41F7-8871-923750C1E2EA}" srcOrd="0" destOrd="0" presId="urn:microsoft.com/office/officeart/2005/8/layout/orgChart1"/>
    <dgm:cxn modelId="{96B40179-C59A-4D44-80C9-292E357E0E53}" type="presOf" srcId="{D77A06F4-9EA4-40EA-BE27-15E2A795C884}" destId="{8D37C255-7D59-4515-8945-428ED16C2589}" srcOrd="0" destOrd="0" presId="urn:microsoft.com/office/officeart/2005/8/layout/orgChart1"/>
    <dgm:cxn modelId="{B4E1FA64-3B23-41D1-A16F-B393F7FD09DC}" type="presOf" srcId="{BAB0DC87-F54A-4235-A583-7C0A007576EA}" destId="{4E84B42F-21F9-4ED2-BDAE-23FFAB1A4278}" srcOrd="1" destOrd="0" presId="urn:microsoft.com/office/officeart/2005/8/layout/orgChart1"/>
    <dgm:cxn modelId="{0487CCE1-F863-4C06-973C-E7E67616E682}" type="presOf" srcId="{C54DAAAE-41DA-43FC-B0E9-8F8018D00F6B}" destId="{FE62DF75-AA56-4910-8DC1-DFB0D5BA9B40}" srcOrd="0" destOrd="0" presId="urn:microsoft.com/office/officeart/2005/8/layout/orgChart1"/>
    <dgm:cxn modelId="{D3445883-D9BE-4507-A8E3-0DF6404DC458}" type="presOf" srcId="{E8914A49-33B6-4122-BE47-6D9C03175C5D}" destId="{960953FA-BCE0-4A17-A5E6-CC68EE2D762A}" srcOrd="0" destOrd="0" presId="urn:microsoft.com/office/officeart/2005/8/layout/orgChart1"/>
    <dgm:cxn modelId="{49083E1D-52D6-4B16-9548-92D0B1FBF118}" type="presOf" srcId="{10ABF1D2-A44F-48EC-8EC2-D6032AEBD05F}" destId="{B51753CD-D5A9-4AC4-8BBE-C849DED085AE}" srcOrd="0" destOrd="0" presId="urn:microsoft.com/office/officeart/2005/8/layout/orgChart1"/>
    <dgm:cxn modelId="{39A9A1D1-1C1E-4212-B0C4-C7133D05A128}" type="presOf" srcId="{3AFCA4E2-A618-4A77-BF69-82AE37F258DE}" destId="{7E7B882B-48FA-465C-AC84-50663D615363}" srcOrd="0" destOrd="0" presId="urn:microsoft.com/office/officeart/2005/8/layout/orgChart1"/>
    <dgm:cxn modelId="{136C418C-55B5-4E09-8F4F-AB8FBC64877B}" type="presOf" srcId="{592367F7-0185-453C-B670-75DB792F4E18}" destId="{48F4F491-7B65-4FE2-8713-C5AE3BD53F90}" srcOrd="0" destOrd="0" presId="urn:microsoft.com/office/officeart/2005/8/layout/orgChart1"/>
    <dgm:cxn modelId="{E7D8C67A-E1CB-45E7-B400-C0A425FFC187}" srcId="{F12F7636-4C9E-4C05-8850-9BDBB6081778}" destId="{CB2C27B3-E1A7-48CD-AB90-AB667B3005D8}" srcOrd="2" destOrd="0" parTransId="{D77A06F4-9EA4-40EA-BE27-15E2A795C884}" sibTransId="{6C7A2E27-9241-4F44-8E87-B24E09B9A3CF}"/>
    <dgm:cxn modelId="{68A90066-BA51-44AF-B7E3-A3C32BF9FBBA}" type="presOf" srcId="{4653775E-58CC-4128-9E1B-3A7C937104B7}" destId="{85634093-F006-4F3E-9540-745BEB0C1F6C}" srcOrd="1" destOrd="0" presId="urn:microsoft.com/office/officeart/2005/8/layout/orgChart1"/>
    <dgm:cxn modelId="{320C5828-9BDE-4F15-98A2-DDBBE213A1A8}" type="presOf" srcId="{E8914A49-33B6-4122-BE47-6D9C03175C5D}" destId="{C822946C-5E48-48B2-95BC-37459AC0F0CE}" srcOrd="1" destOrd="0" presId="urn:microsoft.com/office/officeart/2005/8/layout/orgChart1"/>
    <dgm:cxn modelId="{9F29E807-B9AE-4B41-9C98-F84186188370}" type="presOf" srcId="{F12F7636-4C9E-4C05-8850-9BDBB6081778}" destId="{F66B100D-C19A-41D5-A8E7-7767EB93624C}" srcOrd="1" destOrd="0" presId="urn:microsoft.com/office/officeart/2005/8/layout/orgChart1"/>
    <dgm:cxn modelId="{0129E76D-288F-41D3-9649-C36BB1F66F2B}" type="presOf" srcId="{44140ECA-6702-4D13-8D64-CFF90E09C658}" destId="{A3B9E8A4-EC9B-4939-98CD-2576335E5BA8}" srcOrd="1" destOrd="0" presId="urn:microsoft.com/office/officeart/2005/8/layout/orgChart1"/>
    <dgm:cxn modelId="{4F1A775C-5602-4BD6-A91C-CC9048624592}" type="presOf" srcId="{4F93DBAF-0E1D-48BD-AD5B-7FDD3FDC30D0}" destId="{6CD8521F-671F-4215-BE70-0D975DCCBDC1}" srcOrd="0" destOrd="0" presId="urn:microsoft.com/office/officeart/2005/8/layout/orgChart1"/>
    <dgm:cxn modelId="{7683C66A-F4C4-4BE7-A0CC-FEC78176092C}" type="presOf" srcId="{8808DB25-AD40-409A-8EB5-2482EDE55597}" destId="{1AD6CB7C-168E-420F-A612-6246AA6BAE90}" srcOrd="1" destOrd="0" presId="urn:microsoft.com/office/officeart/2005/8/layout/orgChart1"/>
    <dgm:cxn modelId="{496647E1-A2C4-4C6C-9775-21D09285E49C}" srcId="{E8914A49-33B6-4122-BE47-6D9C03175C5D}" destId="{41C31160-3487-4CA6-95FC-CF2AF15DF661}" srcOrd="0" destOrd="0" parTransId="{BDCBA09C-FB0B-430D-BF5E-01BDAA03FC71}" sibTransId="{922080CB-2965-4E37-81EB-563C6B86F549}"/>
    <dgm:cxn modelId="{238AF344-657D-4AE5-81B0-1AEA579B012D}" type="presOf" srcId="{4653775E-58CC-4128-9E1B-3A7C937104B7}" destId="{FCE97BC5-8BED-40E2-A817-446C693BA21E}" srcOrd="0" destOrd="0" presId="urn:microsoft.com/office/officeart/2005/8/layout/orgChart1"/>
    <dgm:cxn modelId="{B20EE743-84B0-4C5B-B6F3-F100CC2460E0}" type="presOf" srcId="{C54DAAAE-41DA-43FC-B0E9-8F8018D00F6B}" destId="{CCE6D89A-80EF-456B-8F4E-CDC438AFEEA9}" srcOrd="1" destOrd="0" presId="urn:microsoft.com/office/officeart/2005/8/layout/orgChart1"/>
    <dgm:cxn modelId="{A6C5D974-4848-403D-9ADD-FB859D84DA1A}" type="presOf" srcId="{9F6BDD13-C974-4650-B97D-523F92CE0BAF}" destId="{D19E5B8B-002D-4093-BD28-B38F56B6EB43}" srcOrd="0" destOrd="0" presId="urn:microsoft.com/office/officeart/2005/8/layout/orgChart1"/>
    <dgm:cxn modelId="{93880BD8-60A3-407E-A8C3-1CE975AB452D}" type="presOf" srcId="{84002366-7C08-4218-9879-BF0248DB57E0}" destId="{3B993B16-D0F1-4C15-82E6-D77B18249861}" srcOrd="0" destOrd="0" presId="urn:microsoft.com/office/officeart/2005/8/layout/orgChart1"/>
    <dgm:cxn modelId="{22D9323E-D9CF-4EFF-B4E0-5624B75E4057}" type="presOf" srcId="{54A0556D-CA0B-411A-87F8-7E6211EEFE9A}" destId="{8CE6DA06-BDAA-42BA-87EE-C3E3445DD6CE}" srcOrd="1" destOrd="0" presId="urn:microsoft.com/office/officeart/2005/8/layout/orgChart1"/>
    <dgm:cxn modelId="{8F661702-A775-4B9E-AF43-69FB9B0E2F13}" type="presOf" srcId="{C571DFF5-AB5D-4A0B-84CC-D45DC894984F}" destId="{918FFB45-1E9C-4024-B36F-FC4782BE77AC}" srcOrd="1" destOrd="0" presId="urn:microsoft.com/office/officeart/2005/8/layout/orgChart1"/>
    <dgm:cxn modelId="{F5CD432F-9411-4F98-AD0D-58044D8BD254}" type="presOf" srcId="{A077A8FA-401E-4911-8C0C-2A26AC075DF0}" destId="{23DF4F02-CA4F-4F9C-A757-907434CD8D79}" srcOrd="1" destOrd="0" presId="urn:microsoft.com/office/officeart/2005/8/layout/orgChart1"/>
    <dgm:cxn modelId="{E2575AAB-B53C-4E0E-A018-874F768B3295}" type="presOf" srcId="{10ABF1D2-A44F-48EC-8EC2-D6032AEBD05F}" destId="{28A2AAED-7B66-4EF2-A83D-8CC67341D1DA}" srcOrd="1" destOrd="0" presId="urn:microsoft.com/office/officeart/2005/8/layout/orgChart1"/>
    <dgm:cxn modelId="{017FABF8-3988-440E-89E4-716A7B70B0AD}" type="presOf" srcId="{7432EB22-6670-4D81-8061-374993AA1E91}" destId="{FF057B78-B844-4476-A298-51D975DBC343}" srcOrd="0" destOrd="0" presId="urn:microsoft.com/office/officeart/2005/8/layout/orgChart1"/>
    <dgm:cxn modelId="{C4CDE6A8-CEC2-4A3A-B483-0722A1C6D9C9}" srcId="{92D93E9A-BAE6-41A9-B881-928D62938C0D}" destId="{D00BECCA-827E-4D40-B0D1-139F11C13969}" srcOrd="4" destOrd="0" parTransId="{0C8DB2DC-CC4A-4E88-91A3-B4D65B6DB380}" sibTransId="{F6B65556-BB92-4A5C-AAA3-F182B8344C9B}"/>
    <dgm:cxn modelId="{442D7D60-8318-41F8-A06D-D2B4230A767E}" type="presOf" srcId="{DD802078-EF2D-4C95-969F-95F34E46D709}" destId="{EA9961B8-DCC4-48F9-B608-E21B0D4789AF}" srcOrd="1" destOrd="0" presId="urn:microsoft.com/office/officeart/2005/8/layout/orgChart1"/>
    <dgm:cxn modelId="{D9401E85-8250-4CB0-8135-CF82DEB9C1AE}" type="presOf" srcId="{EF5E69B8-C0AC-4FED-9579-D7BEE9F42626}" destId="{4346FD62-D041-4913-9473-DB0588F787BB}" srcOrd="0" destOrd="0" presId="urn:microsoft.com/office/officeart/2005/8/layout/orgChart1"/>
    <dgm:cxn modelId="{3FFD6278-3889-41AB-874C-C31C4A366D5B}" type="presOf" srcId="{2E67A2FE-BB6C-4C80-9770-833976A8330C}" destId="{405638F5-26A9-47F4-8D90-3DF24D135B23}" srcOrd="1" destOrd="0" presId="urn:microsoft.com/office/officeart/2005/8/layout/orgChart1"/>
    <dgm:cxn modelId="{EAA42D4E-5F17-4E73-B316-4EDF5405C10B}" type="presOf" srcId="{44140ECA-6702-4D13-8D64-CFF90E09C658}" destId="{97EFF6A3-F4AE-49CF-AB2C-753731500341}" srcOrd="0" destOrd="0" presId="urn:microsoft.com/office/officeart/2005/8/layout/orgChart1"/>
    <dgm:cxn modelId="{EC39D462-06E4-47F0-B7B7-511F17A1C4EC}" type="presOf" srcId="{92D93E9A-BAE6-41A9-B881-928D62938C0D}" destId="{78C134F5-5FB8-466C-8145-0859576AA18A}" srcOrd="0" destOrd="0" presId="urn:microsoft.com/office/officeart/2005/8/layout/orgChart1"/>
    <dgm:cxn modelId="{BBA82E20-EE2D-4A89-B541-CE8994C11740}" srcId="{41C31160-3487-4CA6-95FC-CF2AF15DF661}" destId="{49A69785-AD7B-418A-B21B-CA2155697E66}" srcOrd="1" destOrd="0" parTransId="{BE722938-8D61-4F44-8F9D-B119C6A5CFDE}" sibTransId="{94D8DF7D-F468-415D-B9D7-29525A91F7F3}"/>
    <dgm:cxn modelId="{A9575D8F-6A65-4132-84FB-96D5FDD8A5DC}" srcId="{9F6BDD13-C974-4650-B97D-523F92CE0BAF}" destId="{8808DB25-AD40-409A-8EB5-2482EDE55597}" srcOrd="0" destOrd="0" parTransId="{4F93DBAF-0E1D-48BD-AD5B-7FDD3FDC30D0}" sibTransId="{143E0E58-0960-4603-8435-8FF0B20A0737}"/>
    <dgm:cxn modelId="{6FD9EA61-4192-44C4-9758-C99FABC12C24}" type="presOf" srcId="{9EDAA0F7-C61F-46E9-A37A-5D66B20E551C}" destId="{015C3E92-B57A-419A-9432-2B3A27F5D4B6}" srcOrd="0" destOrd="0" presId="urn:microsoft.com/office/officeart/2005/8/layout/orgChart1"/>
    <dgm:cxn modelId="{5240D2C8-2778-4E66-87C8-AC99D1244F87}" srcId="{92D93E9A-BAE6-41A9-B881-928D62938C0D}" destId="{7432EB22-6670-4D81-8061-374993AA1E91}" srcOrd="5" destOrd="0" parTransId="{C01B41C6-1011-4520-8BCC-035472312F96}" sibTransId="{41F8DC2C-E5C5-4278-92D0-48DDA99B843D}"/>
    <dgm:cxn modelId="{ADAEF6DC-8443-4871-AB9B-870F3EBB7D83}" type="presOf" srcId="{8CB24E28-726E-40B8-8F17-E8E84F35822F}" destId="{F3076DAA-0DDE-4CAE-AC59-1E5655511356}" srcOrd="0" destOrd="0" presId="urn:microsoft.com/office/officeart/2005/8/layout/orgChart1"/>
    <dgm:cxn modelId="{A6BABC8F-00FC-46A1-959C-4FD67773565E}" type="presOf" srcId="{9F6BDD13-C974-4650-B97D-523F92CE0BAF}" destId="{88E71916-D507-4520-8DAA-C4781FF2A2B1}" srcOrd="1" destOrd="0" presId="urn:microsoft.com/office/officeart/2005/8/layout/orgChart1"/>
    <dgm:cxn modelId="{B5782249-FEFA-481B-9538-5008A737AD22}" srcId="{54A0556D-CA0B-411A-87F8-7E6211EEFE9A}" destId="{DD802078-EF2D-4C95-969F-95F34E46D709}" srcOrd="1" destOrd="0" parTransId="{EF5E69B8-C0AC-4FED-9579-D7BEE9F42626}" sibTransId="{C24A194C-3F7C-4A56-A91B-A857C5B3F5FA}"/>
    <dgm:cxn modelId="{B8DACD9B-B82F-4D35-A72B-3C1D7F8807F0}" type="presOf" srcId="{BE722938-8D61-4F44-8F9D-B119C6A5CFDE}" destId="{B285F4A4-2D6A-483C-9CD5-E652D8FB6399}" srcOrd="0" destOrd="0" presId="urn:microsoft.com/office/officeart/2005/8/layout/orgChart1"/>
    <dgm:cxn modelId="{71323E73-5F8C-4DC9-9F62-DA1FE618EFE5}" srcId="{9F6BDD13-C974-4650-B97D-523F92CE0BAF}" destId="{61FD30A6-65EB-4106-99AB-174D8F11AAB1}" srcOrd="1" destOrd="0" parTransId="{9CC9031F-7921-4701-9B02-3C7E64349DCC}" sibTransId="{A24D7186-A841-4C73-8296-5919F7651338}"/>
    <dgm:cxn modelId="{D377D224-9FD3-4083-9EA8-4AA68B433E85}" type="presOf" srcId="{DD802078-EF2D-4C95-969F-95F34E46D709}" destId="{BA944A6A-CCF3-4EF2-9BAC-C4A802F146CD}" srcOrd="0" destOrd="0" presId="urn:microsoft.com/office/officeart/2005/8/layout/orgChart1"/>
    <dgm:cxn modelId="{9C968E8B-17AD-432F-9EBF-B8FC7EF329F4}" type="presOf" srcId="{C2EDD1A4-DB5B-4BB9-B111-E35E30A1C2EE}" destId="{E1AFE06C-E995-4472-AE81-122BD78505AC}" srcOrd="0" destOrd="0" presId="urn:microsoft.com/office/officeart/2005/8/layout/orgChart1"/>
    <dgm:cxn modelId="{2BE3D516-7484-4CA8-976A-604C1F2B9202}" type="presOf" srcId="{CB2C27B3-E1A7-48CD-AB90-AB667B3005D8}" destId="{4F8E606C-BC2A-42B5-A316-A5B0EF27BA5D}" srcOrd="1" destOrd="0" presId="urn:microsoft.com/office/officeart/2005/8/layout/orgChart1"/>
    <dgm:cxn modelId="{C8D92B18-866D-451E-BDD9-442CE7B229E8}" srcId="{F12F7636-4C9E-4C05-8850-9BDBB6081778}" destId="{C74A69FE-FA78-4CBE-8097-CA4F77FC7F22}" srcOrd="1" destOrd="0" parTransId="{6EADF023-9461-47DD-8D76-210C5D452D89}" sibTransId="{A02837B8-A92C-4888-8292-FB075F5D740A}"/>
    <dgm:cxn modelId="{128FAEDC-452C-4C77-AB07-DDF593ED8658}" type="presParOf" srcId="{FF880F99-EBF6-479F-92F3-9F326F208BF1}" destId="{B5180D0E-B451-4874-A804-BBAE484F7672}" srcOrd="0" destOrd="0" presId="urn:microsoft.com/office/officeart/2005/8/layout/orgChart1"/>
    <dgm:cxn modelId="{3555FF91-6E79-4D5D-983B-0A6E4D6F22D1}" type="presParOf" srcId="{B5180D0E-B451-4874-A804-BBAE484F7672}" destId="{20BEF74F-8029-4B19-82EB-B171AFF2885B}" srcOrd="0" destOrd="0" presId="urn:microsoft.com/office/officeart/2005/8/layout/orgChart1"/>
    <dgm:cxn modelId="{5806EF48-8055-44DB-B0F1-464A06BAA5FE}" type="presParOf" srcId="{20BEF74F-8029-4B19-82EB-B171AFF2885B}" destId="{12361FA9-472C-4173-A517-75D98DF2C927}" srcOrd="0" destOrd="0" presId="urn:microsoft.com/office/officeart/2005/8/layout/orgChart1"/>
    <dgm:cxn modelId="{8BA4A307-23D0-451B-864A-41245A915FF6}" type="presParOf" srcId="{20BEF74F-8029-4B19-82EB-B171AFF2885B}" destId="{F66B100D-C19A-41D5-A8E7-7767EB93624C}" srcOrd="1" destOrd="0" presId="urn:microsoft.com/office/officeart/2005/8/layout/orgChart1"/>
    <dgm:cxn modelId="{317BBAF9-1883-4E1C-908F-BC00D9FEEC95}" type="presParOf" srcId="{B5180D0E-B451-4874-A804-BBAE484F7672}" destId="{E44335BA-0F4F-438D-B81A-86961DB68570}" srcOrd="1" destOrd="0" presId="urn:microsoft.com/office/officeart/2005/8/layout/orgChart1"/>
    <dgm:cxn modelId="{D0C5FA84-4B78-427F-A03D-9F1CB69CAAFC}" type="presParOf" srcId="{E44335BA-0F4F-438D-B81A-86961DB68570}" destId="{015C3E92-B57A-419A-9432-2B3A27F5D4B6}" srcOrd="0" destOrd="0" presId="urn:microsoft.com/office/officeart/2005/8/layout/orgChart1"/>
    <dgm:cxn modelId="{39455102-833B-40B9-93F4-D4C3223ED7ED}" type="presParOf" srcId="{E44335BA-0F4F-438D-B81A-86961DB68570}" destId="{FAD5748A-93E5-4C66-8AF3-016576F5F95A}" srcOrd="1" destOrd="0" presId="urn:microsoft.com/office/officeart/2005/8/layout/orgChart1"/>
    <dgm:cxn modelId="{C2AE32DF-B3E5-48AB-A382-E5846AE97E59}" type="presParOf" srcId="{FAD5748A-93E5-4C66-8AF3-016576F5F95A}" destId="{D405234E-B1B7-463B-823F-6439AA63DAB1}" srcOrd="0" destOrd="0" presId="urn:microsoft.com/office/officeart/2005/8/layout/orgChart1"/>
    <dgm:cxn modelId="{430AD260-19E6-4C9A-A409-5B94EF706CDA}" type="presParOf" srcId="{D405234E-B1B7-463B-823F-6439AA63DAB1}" destId="{5D8C0512-ABF2-436C-9E85-3D8E8E8F495E}" srcOrd="0" destOrd="0" presId="urn:microsoft.com/office/officeart/2005/8/layout/orgChart1"/>
    <dgm:cxn modelId="{2FBC5FE6-BA52-43AC-9C6B-4288D40D1D32}" type="presParOf" srcId="{D405234E-B1B7-463B-823F-6439AA63DAB1}" destId="{672FB36A-C31C-43A8-BE07-6C8E985642BD}" srcOrd="1" destOrd="0" presId="urn:microsoft.com/office/officeart/2005/8/layout/orgChart1"/>
    <dgm:cxn modelId="{9E9114DD-7133-495A-912F-782416597AAA}" type="presParOf" srcId="{FAD5748A-93E5-4C66-8AF3-016576F5F95A}" destId="{CF87FF04-5F3F-4AE5-8EB9-34B584C0C3A3}" srcOrd="1" destOrd="0" presId="urn:microsoft.com/office/officeart/2005/8/layout/orgChart1"/>
    <dgm:cxn modelId="{92234B8A-8305-4F6D-BB67-5FDBB3CA9E3A}" type="presParOf" srcId="{CF87FF04-5F3F-4AE5-8EB9-34B584C0C3A3}" destId="{805D3476-BCF2-45BE-A910-51E62599AE28}" srcOrd="0" destOrd="0" presId="urn:microsoft.com/office/officeart/2005/8/layout/orgChart1"/>
    <dgm:cxn modelId="{F64A545D-F9A5-456D-AE5D-84A952F0F947}" type="presParOf" srcId="{CF87FF04-5F3F-4AE5-8EB9-34B584C0C3A3}" destId="{FE2CE987-EB07-489A-98C8-B8A8EA4B73D1}" srcOrd="1" destOrd="0" presId="urn:microsoft.com/office/officeart/2005/8/layout/orgChart1"/>
    <dgm:cxn modelId="{2447AF93-D8E1-4531-BCA7-55044F1EC65C}" type="presParOf" srcId="{FE2CE987-EB07-489A-98C8-B8A8EA4B73D1}" destId="{F72896BC-DB1A-4BB7-8341-D7E2E6D3AD2F}" srcOrd="0" destOrd="0" presId="urn:microsoft.com/office/officeart/2005/8/layout/orgChart1"/>
    <dgm:cxn modelId="{1D5EA9D7-8209-4273-9ED2-BA5C797C7C09}" type="presParOf" srcId="{F72896BC-DB1A-4BB7-8341-D7E2E6D3AD2F}" destId="{78C134F5-5FB8-466C-8145-0859576AA18A}" srcOrd="0" destOrd="0" presId="urn:microsoft.com/office/officeart/2005/8/layout/orgChart1"/>
    <dgm:cxn modelId="{C438D880-4D90-4F98-AE98-7BD893AB1AA4}" type="presParOf" srcId="{F72896BC-DB1A-4BB7-8341-D7E2E6D3AD2F}" destId="{9C6CBB1D-87CB-4A59-85EE-BAB58E368F31}" srcOrd="1" destOrd="0" presId="urn:microsoft.com/office/officeart/2005/8/layout/orgChart1"/>
    <dgm:cxn modelId="{4BE56B59-98D1-465E-A2AD-4B06E9CB235D}" type="presParOf" srcId="{FE2CE987-EB07-489A-98C8-B8A8EA4B73D1}" destId="{0473C617-B2B9-49DD-BF44-AFD317A195AA}" srcOrd="1" destOrd="0" presId="urn:microsoft.com/office/officeart/2005/8/layout/orgChart1"/>
    <dgm:cxn modelId="{C447AB94-8756-4418-90C5-DC7AE605974E}" type="presParOf" srcId="{0473C617-B2B9-49DD-BF44-AFD317A195AA}" destId="{ECAD348B-3CB5-459A-B22C-D1BB685D2AA5}" srcOrd="0" destOrd="0" presId="urn:microsoft.com/office/officeart/2005/8/layout/orgChart1"/>
    <dgm:cxn modelId="{A93DD265-53DA-49CF-96E1-6BC9D096781E}" type="presParOf" srcId="{0473C617-B2B9-49DD-BF44-AFD317A195AA}" destId="{2EFC08AC-7D4D-4AD2-9262-055ECA511470}" srcOrd="1" destOrd="0" presId="urn:microsoft.com/office/officeart/2005/8/layout/orgChart1"/>
    <dgm:cxn modelId="{21BEA75F-78C2-48D4-A29D-F840EEC2BDEE}" type="presParOf" srcId="{2EFC08AC-7D4D-4AD2-9262-055ECA511470}" destId="{736AB0E5-EDD7-47A0-801B-C91A01D4F826}" srcOrd="0" destOrd="0" presId="urn:microsoft.com/office/officeart/2005/8/layout/orgChart1"/>
    <dgm:cxn modelId="{D613AA0C-4955-4CA8-8E14-12771B8E680A}" type="presParOf" srcId="{736AB0E5-EDD7-47A0-801B-C91A01D4F826}" destId="{1105CB69-4D1A-4099-B962-1EC8D84FAE93}" srcOrd="0" destOrd="0" presId="urn:microsoft.com/office/officeart/2005/8/layout/orgChart1"/>
    <dgm:cxn modelId="{A2D8BF9D-C6B2-49DA-8BE7-AA5B8F494591}" type="presParOf" srcId="{736AB0E5-EDD7-47A0-801B-C91A01D4F826}" destId="{4E84B42F-21F9-4ED2-BDAE-23FFAB1A4278}" srcOrd="1" destOrd="0" presId="urn:microsoft.com/office/officeart/2005/8/layout/orgChart1"/>
    <dgm:cxn modelId="{E7B0FA03-1CDB-4EAB-A7B7-CA43032A8245}" type="presParOf" srcId="{2EFC08AC-7D4D-4AD2-9262-055ECA511470}" destId="{45C2BB24-F518-4FE1-BC8D-7DEB4569016B}" srcOrd="1" destOrd="0" presId="urn:microsoft.com/office/officeart/2005/8/layout/orgChart1"/>
    <dgm:cxn modelId="{2969CD3A-B21A-4424-BA85-1B024A9AEC03}" type="presParOf" srcId="{2EFC08AC-7D4D-4AD2-9262-055ECA511470}" destId="{4C7DF791-D9D5-47F6-A254-3C205C1F549F}" srcOrd="2" destOrd="0" presId="urn:microsoft.com/office/officeart/2005/8/layout/orgChart1"/>
    <dgm:cxn modelId="{97244567-9C88-42AF-B264-12DE94D96D48}" type="presParOf" srcId="{0473C617-B2B9-49DD-BF44-AFD317A195AA}" destId="{845EA4F8-DDD3-4D94-8BBD-1C33E66A6EF1}" srcOrd="2" destOrd="0" presId="urn:microsoft.com/office/officeart/2005/8/layout/orgChart1"/>
    <dgm:cxn modelId="{439FF9C1-1E23-4547-B484-EF74199C86C7}" type="presParOf" srcId="{0473C617-B2B9-49DD-BF44-AFD317A195AA}" destId="{E28DF14C-5D2F-42AF-A133-7054692D93A0}" srcOrd="3" destOrd="0" presId="urn:microsoft.com/office/officeart/2005/8/layout/orgChart1"/>
    <dgm:cxn modelId="{50773F1A-E423-4125-850F-CCF0C76463BE}" type="presParOf" srcId="{E28DF14C-5D2F-42AF-A133-7054692D93A0}" destId="{9CCCF15B-CC78-4D7F-A2FB-FA225EA1608A}" srcOrd="0" destOrd="0" presId="urn:microsoft.com/office/officeart/2005/8/layout/orgChart1"/>
    <dgm:cxn modelId="{40568519-1454-4FF8-84A7-ECC82411F7FF}" type="presParOf" srcId="{9CCCF15B-CC78-4D7F-A2FB-FA225EA1608A}" destId="{6B78F828-E263-4432-8DA1-F0367264990F}" srcOrd="0" destOrd="0" presId="urn:microsoft.com/office/officeart/2005/8/layout/orgChart1"/>
    <dgm:cxn modelId="{E7D64AB6-E14A-4DD8-BAC2-73889C8BBEF7}" type="presParOf" srcId="{9CCCF15B-CC78-4D7F-A2FB-FA225EA1608A}" destId="{23DF4F02-CA4F-4F9C-A757-907434CD8D79}" srcOrd="1" destOrd="0" presId="urn:microsoft.com/office/officeart/2005/8/layout/orgChart1"/>
    <dgm:cxn modelId="{1AF83420-F282-43BF-B7D3-49192458CF15}" type="presParOf" srcId="{E28DF14C-5D2F-42AF-A133-7054692D93A0}" destId="{DAACEDCD-2DE0-40DA-989C-CA5CB50CCC15}" srcOrd="1" destOrd="0" presId="urn:microsoft.com/office/officeart/2005/8/layout/orgChart1"/>
    <dgm:cxn modelId="{04A4C1F6-9EF1-4619-B52F-7FFE61B114BD}" type="presParOf" srcId="{E28DF14C-5D2F-42AF-A133-7054692D93A0}" destId="{4053F2BD-93B2-48E8-AC5C-67A0E364C288}" srcOrd="2" destOrd="0" presId="urn:microsoft.com/office/officeart/2005/8/layout/orgChart1"/>
    <dgm:cxn modelId="{74BCB333-7AE1-4D4E-B6DB-2BB94FA865EA}" type="presParOf" srcId="{0473C617-B2B9-49DD-BF44-AFD317A195AA}" destId="{48F4F491-7B65-4FE2-8713-C5AE3BD53F90}" srcOrd="4" destOrd="0" presId="urn:microsoft.com/office/officeart/2005/8/layout/orgChart1"/>
    <dgm:cxn modelId="{F5CBCD4C-5701-410D-AFB9-8109BA9C5716}" type="presParOf" srcId="{0473C617-B2B9-49DD-BF44-AFD317A195AA}" destId="{641B7677-3304-424E-9E2A-6416B9E006DA}" srcOrd="5" destOrd="0" presId="urn:microsoft.com/office/officeart/2005/8/layout/orgChart1"/>
    <dgm:cxn modelId="{896C2F71-CC84-4858-9D03-3A5858CB46B5}" type="presParOf" srcId="{641B7677-3304-424E-9E2A-6416B9E006DA}" destId="{5B909C8B-39B5-4564-820A-B6FEEC45A82F}" srcOrd="0" destOrd="0" presId="urn:microsoft.com/office/officeart/2005/8/layout/orgChart1"/>
    <dgm:cxn modelId="{34190ACC-7363-48CF-8D76-500C6D9C274A}" type="presParOf" srcId="{5B909C8B-39B5-4564-820A-B6FEEC45A82F}" destId="{FE62DF75-AA56-4910-8DC1-DFB0D5BA9B40}" srcOrd="0" destOrd="0" presId="urn:microsoft.com/office/officeart/2005/8/layout/orgChart1"/>
    <dgm:cxn modelId="{ED001A4D-CC45-47B6-9B31-B7FBA7F7CFB7}" type="presParOf" srcId="{5B909C8B-39B5-4564-820A-B6FEEC45A82F}" destId="{CCE6D89A-80EF-456B-8F4E-CDC438AFEEA9}" srcOrd="1" destOrd="0" presId="urn:microsoft.com/office/officeart/2005/8/layout/orgChart1"/>
    <dgm:cxn modelId="{13323708-C093-47D1-A488-1A855D7CC5FF}" type="presParOf" srcId="{641B7677-3304-424E-9E2A-6416B9E006DA}" destId="{110B783A-549D-44E6-B98F-7FE0CA755481}" srcOrd="1" destOrd="0" presId="urn:microsoft.com/office/officeart/2005/8/layout/orgChart1"/>
    <dgm:cxn modelId="{B11D50B2-C0AA-47B7-9472-13F729735098}" type="presParOf" srcId="{641B7677-3304-424E-9E2A-6416B9E006DA}" destId="{AF3C46E9-DFBD-4B67-BABA-F5EF95900022}" srcOrd="2" destOrd="0" presId="urn:microsoft.com/office/officeart/2005/8/layout/orgChart1"/>
    <dgm:cxn modelId="{349C259D-5BC9-494D-8868-5CF4110F7393}" type="presParOf" srcId="{0473C617-B2B9-49DD-BF44-AFD317A195AA}" destId="{7E7B882B-48FA-465C-AC84-50663D615363}" srcOrd="6" destOrd="0" presId="urn:microsoft.com/office/officeart/2005/8/layout/orgChart1"/>
    <dgm:cxn modelId="{F5E7D906-4A41-444C-8FA2-A9BDE8130207}" type="presParOf" srcId="{0473C617-B2B9-49DD-BF44-AFD317A195AA}" destId="{13200F78-C36A-42F1-8F41-D14ECCF39C27}" srcOrd="7" destOrd="0" presId="urn:microsoft.com/office/officeart/2005/8/layout/orgChart1"/>
    <dgm:cxn modelId="{E0CAE3D1-B691-4562-AB96-52E4F742119C}" type="presParOf" srcId="{13200F78-C36A-42F1-8F41-D14ECCF39C27}" destId="{A3592B69-E84E-4194-9B4D-D805D7C81391}" srcOrd="0" destOrd="0" presId="urn:microsoft.com/office/officeart/2005/8/layout/orgChart1"/>
    <dgm:cxn modelId="{A397FA96-DF83-428C-B942-9693F71462D9}" type="presParOf" srcId="{A3592B69-E84E-4194-9B4D-D805D7C81391}" destId="{9F8438E2-6B61-4BF9-8B8D-318242BD2442}" srcOrd="0" destOrd="0" presId="urn:microsoft.com/office/officeart/2005/8/layout/orgChart1"/>
    <dgm:cxn modelId="{C2764903-0634-4460-8896-8F7C3AAD11E8}" type="presParOf" srcId="{A3592B69-E84E-4194-9B4D-D805D7C81391}" destId="{918FFB45-1E9C-4024-B36F-FC4782BE77AC}" srcOrd="1" destOrd="0" presId="urn:microsoft.com/office/officeart/2005/8/layout/orgChart1"/>
    <dgm:cxn modelId="{BE9B2AA5-6375-4D64-ABE7-BB746CC2A097}" type="presParOf" srcId="{13200F78-C36A-42F1-8F41-D14ECCF39C27}" destId="{E10C868B-9A13-414D-A9BE-17BC89F248EF}" srcOrd="1" destOrd="0" presId="urn:microsoft.com/office/officeart/2005/8/layout/orgChart1"/>
    <dgm:cxn modelId="{F6106AC8-D53B-47D5-AE7F-1DB592809668}" type="presParOf" srcId="{13200F78-C36A-42F1-8F41-D14ECCF39C27}" destId="{44F7AAFF-5DC9-43A6-B09E-17837607627A}" srcOrd="2" destOrd="0" presId="urn:microsoft.com/office/officeart/2005/8/layout/orgChart1"/>
    <dgm:cxn modelId="{6FAE387A-B5D4-4ECC-8F05-BB2CCC4982E4}" type="presParOf" srcId="{0473C617-B2B9-49DD-BF44-AFD317A195AA}" destId="{89958BBD-D0A9-4BD9-A1DD-D37332F0AAB1}" srcOrd="8" destOrd="0" presId="urn:microsoft.com/office/officeart/2005/8/layout/orgChart1"/>
    <dgm:cxn modelId="{BCE50004-6B6E-494A-9E62-0A3402338771}" type="presParOf" srcId="{0473C617-B2B9-49DD-BF44-AFD317A195AA}" destId="{2C96C1EA-8BB0-418F-B1FE-701B530B7764}" srcOrd="9" destOrd="0" presId="urn:microsoft.com/office/officeart/2005/8/layout/orgChart1"/>
    <dgm:cxn modelId="{4FEDBC55-7808-4B76-9B3C-B9B1099E78AB}" type="presParOf" srcId="{2C96C1EA-8BB0-418F-B1FE-701B530B7764}" destId="{D383BBE4-6BF6-4F6D-A88B-648E26E26C9E}" srcOrd="0" destOrd="0" presId="urn:microsoft.com/office/officeart/2005/8/layout/orgChart1"/>
    <dgm:cxn modelId="{C5F182EF-BFE4-449C-9A1E-18B72015DD83}" type="presParOf" srcId="{D383BBE4-6BF6-4F6D-A88B-648E26E26C9E}" destId="{AE02CC95-A158-4B97-80F9-7E69D20E17A6}" srcOrd="0" destOrd="0" presId="urn:microsoft.com/office/officeart/2005/8/layout/orgChart1"/>
    <dgm:cxn modelId="{AD95BBA4-CFBC-4605-8C81-C8C1759C8B8F}" type="presParOf" srcId="{D383BBE4-6BF6-4F6D-A88B-648E26E26C9E}" destId="{A8E74DA3-880D-49FE-B160-E7AEE87A0209}" srcOrd="1" destOrd="0" presId="urn:microsoft.com/office/officeart/2005/8/layout/orgChart1"/>
    <dgm:cxn modelId="{E34D6EE0-181A-4A25-A8C8-DC285B192920}" type="presParOf" srcId="{2C96C1EA-8BB0-418F-B1FE-701B530B7764}" destId="{E2F9B1CE-040D-405A-8DA8-AD7430C4AEB3}" srcOrd="1" destOrd="0" presId="urn:microsoft.com/office/officeart/2005/8/layout/orgChart1"/>
    <dgm:cxn modelId="{9750D44A-CBF6-4986-80E5-194C13AAE799}" type="presParOf" srcId="{2C96C1EA-8BB0-418F-B1FE-701B530B7764}" destId="{30A61F86-B51D-4843-B9A1-DDB646A62596}" srcOrd="2" destOrd="0" presId="urn:microsoft.com/office/officeart/2005/8/layout/orgChart1"/>
    <dgm:cxn modelId="{C75249BC-049F-4757-9DD3-14C7E77876AB}" type="presParOf" srcId="{0473C617-B2B9-49DD-BF44-AFD317A195AA}" destId="{22D1C2C5-B65E-41F7-8871-923750C1E2EA}" srcOrd="10" destOrd="0" presId="urn:microsoft.com/office/officeart/2005/8/layout/orgChart1"/>
    <dgm:cxn modelId="{1487DD1C-4257-4121-92CD-D569E483B250}" type="presParOf" srcId="{0473C617-B2B9-49DD-BF44-AFD317A195AA}" destId="{357C8A13-C7B1-4823-A1DD-F2340D38E978}" srcOrd="11" destOrd="0" presId="urn:microsoft.com/office/officeart/2005/8/layout/orgChart1"/>
    <dgm:cxn modelId="{3E7F3E3A-02F5-4588-8C93-58D01BE3AAD9}" type="presParOf" srcId="{357C8A13-C7B1-4823-A1DD-F2340D38E978}" destId="{230782C3-2E40-41D9-B047-3BDA60CDBA85}" srcOrd="0" destOrd="0" presId="urn:microsoft.com/office/officeart/2005/8/layout/orgChart1"/>
    <dgm:cxn modelId="{5122D455-2A2A-4C1B-AD4F-145A07AEC225}" type="presParOf" srcId="{230782C3-2E40-41D9-B047-3BDA60CDBA85}" destId="{FF057B78-B844-4476-A298-51D975DBC343}" srcOrd="0" destOrd="0" presId="urn:microsoft.com/office/officeart/2005/8/layout/orgChart1"/>
    <dgm:cxn modelId="{005401CF-26C9-4399-8758-DB3866909348}" type="presParOf" srcId="{230782C3-2E40-41D9-B047-3BDA60CDBA85}" destId="{9892BE5B-6A3E-4523-9F31-CACB8CA7A446}" srcOrd="1" destOrd="0" presId="urn:microsoft.com/office/officeart/2005/8/layout/orgChart1"/>
    <dgm:cxn modelId="{D93A67DA-51C8-4BDC-9A21-BBDC4B637457}" type="presParOf" srcId="{357C8A13-C7B1-4823-A1DD-F2340D38E978}" destId="{2C80EBE6-E2B7-4E73-B2E8-B3531116A91E}" srcOrd="1" destOrd="0" presId="urn:microsoft.com/office/officeart/2005/8/layout/orgChart1"/>
    <dgm:cxn modelId="{832D74D0-28BC-4B1D-9B0F-31EEE262E37D}" type="presParOf" srcId="{357C8A13-C7B1-4823-A1DD-F2340D38E978}" destId="{3BADAF71-0CC6-43C1-A30C-738F8EE76B92}" srcOrd="2" destOrd="0" presId="urn:microsoft.com/office/officeart/2005/8/layout/orgChart1"/>
    <dgm:cxn modelId="{F3B15F8C-6B63-46ED-A995-328A7C104FFB}" type="presParOf" srcId="{FE2CE987-EB07-489A-98C8-B8A8EA4B73D1}" destId="{BE15BB92-9808-4024-8C77-59700FFFD01D}" srcOrd="2" destOrd="0" presId="urn:microsoft.com/office/officeart/2005/8/layout/orgChart1"/>
    <dgm:cxn modelId="{1885DE96-CECE-4E20-9455-619C5B77DC22}" type="presParOf" srcId="{FAD5748A-93E5-4C66-8AF3-016576F5F95A}" destId="{062150D1-621E-40CF-97B1-1CE207ADAC12}" srcOrd="2" destOrd="0" presId="urn:microsoft.com/office/officeart/2005/8/layout/orgChart1"/>
    <dgm:cxn modelId="{AE967B30-480C-4018-9BFC-1F0C6E631270}" type="presParOf" srcId="{E44335BA-0F4F-438D-B81A-86961DB68570}" destId="{2A77D000-C0F1-4280-AF39-A568FF74F6D7}" srcOrd="2" destOrd="0" presId="urn:microsoft.com/office/officeart/2005/8/layout/orgChart1"/>
    <dgm:cxn modelId="{0FBDC653-437F-4B1E-9417-50CEDE894E8A}" type="presParOf" srcId="{E44335BA-0F4F-438D-B81A-86961DB68570}" destId="{DAD4C261-B48B-42F3-963B-72AD3480E4BF}" srcOrd="3" destOrd="0" presId="urn:microsoft.com/office/officeart/2005/8/layout/orgChart1"/>
    <dgm:cxn modelId="{DAA4515B-9A7E-4798-82CD-611C37C3C559}" type="presParOf" srcId="{DAD4C261-B48B-42F3-963B-72AD3480E4BF}" destId="{87295F9F-6F43-4038-BDB0-6A522C37DE65}" srcOrd="0" destOrd="0" presId="urn:microsoft.com/office/officeart/2005/8/layout/orgChart1"/>
    <dgm:cxn modelId="{B79858A3-341B-448C-BB67-2C9FAF6BE6D1}" type="presParOf" srcId="{87295F9F-6F43-4038-BDB0-6A522C37DE65}" destId="{EDA4AD3D-F48A-469B-9BDB-1BE6C452ABBA}" srcOrd="0" destOrd="0" presId="urn:microsoft.com/office/officeart/2005/8/layout/orgChart1"/>
    <dgm:cxn modelId="{51862ED6-ADEC-4855-B33F-51CD8F1FDE8B}" type="presParOf" srcId="{87295F9F-6F43-4038-BDB0-6A522C37DE65}" destId="{E7330EC3-ECFD-49A7-BEE5-4FC4CF4B9C7A}" srcOrd="1" destOrd="0" presId="urn:microsoft.com/office/officeart/2005/8/layout/orgChart1"/>
    <dgm:cxn modelId="{3607BDF0-7A42-4428-BBD5-D3673CD21DB5}" type="presParOf" srcId="{DAD4C261-B48B-42F3-963B-72AD3480E4BF}" destId="{C5C391FF-C4C5-4E04-850E-C709BD464B8C}" srcOrd="1" destOrd="0" presId="urn:microsoft.com/office/officeart/2005/8/layout/orgChart1"/>
    <dgm:cxn modelId="{A5D2F2DB-670D-4FDA-A088-13C69D7523AD}" type="presParOf" srcId="{C5C391FF-C4C5-4E04-850E-C709BD464B8C}" destId="{1EBD3F87-891D-45BA-BBEA-91AEE160C629}" srcOrd="0" destOrd="0" presId="urn:microsoft.com/office/officeart/2005/8/layout/orgChart1"/>
    <dgm:cxn modelId="{77DB630B-F274-44AA-87D3-60D54D1C6847}" type="presParOf" srcId="{C5C391FF-C4C5-4E04-850E-C709BD464B8C}" destId="{6823B3E9-A4A8-4B71-994E-DA5AC498DB13}" srcOrd="1" destOrd="0" presId="urn:microsoft.com/office/officeart/2005/8/layout/orgChart1"/>
    <dgm:cxn modelId="{3EF0115F-C4CC-4015-ACA2-349F0AA17CC5}" type="presParOf" srcId="{6823B3E9-A4A8-4B71-994E-DA5AC498DB13}" destId="{EBBEC7F9-74BC-4761-A07F-F317F937E0BE}" srcOrd="0" destOrd="0" presId="urn:microsoft.com/office/officeart/2005/8/layout/orgChart1"/>
    <dgm:cxn modelId="{D040564C-70F8-4608-BEAB-C01D7703B525}" type="presParOf" srcId="{EBBEC7F9-74BC-4761-A07F-F317F937E0BE}" destId="{D19E5B8B-002D-4093-BD28-B38F56B6EB43}" srcOrd="0" destOrd="0" presId="urn:microsoft.com/office/officeart/2005/8/layout/orgChart1"/>
    <dgm:cxn modelId="{2C9F5353-A64E-401D-9D58-6AF70784D052}" type="presParOf" srcId="{EBBEC7F9-74BC-4761-A07F-F317F937E0BE}" destId="{88E71916-D507-4520-8DAA-C4781FF2A2B1}" srcOrd="1" destOrd="0" presId="urn:microsoft.com/office/officeart/2005/8/layout/orgChart1"/>
    <dgm:cxn modelId="{19210560-7F45-444E-85AE-26976A144037}" type="presParOf" srcId="{6823B3E9-A4A8-4B71-994E-DA5AC498DB13}" destId="{86AE7E96-235A-40B2-B914-90371ED923CE}" srcOrd="1" destOrd="0" presId="urn:microsoft.com/office/officeart/2005/8/layout/orgChart1"/>
    <dgm:cxn modelId="{C1CBC2BE-50A2-41B0-B0D6-7B3E3EEE3D61}" type="presParOf" srcId="{86AE7E96-235A-40B2-B914-90371ED923CE}" destId="{6CD8521F-671F-4215-BE70-0D975DCCBDC1}" srcOrd="0" destOrd="0" presId="urn:microsoft.com/office/officeart/2005/8/layout/orgChart1"/>
    <dgm:cxn modelId="{40890F92-AAC4-4D65-969E-44D3ECE8DF5E}" type="presParOf" srcId="{86AE7E96-235A-40B2-B914-90371ED923CE}" destId="{5A96262B-9E30-4A83-BADE-EF15BB5D8580}" srcOrd="1" destOrd="0" presId="urn:microsoft.com/office/officeart/2005/8/layout/orgChart1"/>
    <dgm:cxn modelId="{53CF99C3-041A-444D-9E3C-DBE949BB1D1C}" type="presParOf" srcId="{5A96262B-9E30-4A83-BADE-EF15BB5D8580}" destId="{0EA71760-E780-4ECF-818C-F6F0C1DB999B}" srcOrd="0" destOrd="0" presId="urn:microsoft.com/office/officeart/2005/8/layout/orgChart1"/>
    <dgm:cxn modelId="{286D3325-F15B-4E88-AD68-CA2DA95D22C1}" type="presParOf" srcId="{0EA71760-E780-4ECF-818C-F6F0C1DB999B}" destId="{E2E59DA4-905C-414D-878B-001DF54B894E}" srcOrd="0" destOrd="0" presId="urn:microsoft.com/office/officeart/2005/8/layout/orgChart1"/>
    <dgm:cxn modelId="{43D28BF9-B418-427A-B489-1E533A53C720}" type="presParOf" srcId="{0EA71760-E780-4ECF-818C-F6F0C1DB999B}" destId="{1AD6CB7C-168E-420F-A612-6246AA6BAE90}" srcOrd="1" destOrd="0" presId="urn:microsoft.com/office/officeart/2005/8/layout/orgChart1"/>
    <dgm:cxn modelId="{9245B010-0168-4222-ACD7-14A8F2E0065E}" type="presParOf" srcId="{5A96262B-9E30-4A83-BADE-EF15BB5D8580}" destId="{7859F74C-4BC8-4BEF-8052-AEB943F574E4}" srcOrd="1" destOrd="0" presId="urn:microsoft.com/office/officeart/2005/8/layout/orgChart1"/>
    <dgm:cxn modelId="{259F4809-E851-4DC1-9E71-BF3F14161A4E}" type="presParOf" srcId="{5A96262B-9E30-4A83-BADE-EF15BB5D8580}" destId="{615BEA94-32D3-4123-83F6-3C9BE739BC8D}" srcOrd="2" destOrd="0" presId="urn:microsoft.com/office/officeart/2005/8/layout/orgChart1"/>
    <dgm:cxn modelId="{3B90CB00-CB75-46CE-AC4E-00644387C504}" type="presParOf" srcId="{86AE7E96-235A-40B2-B914-90371ED923CE}" destId="{95B55D42-35F4-4775-96B1-76992ADF8029}" srcOrd="2" destOrd="0" presId="urn:microsoft.com/office/officeart/2005/8/layout/orgChart1"/>
    <dgm:cxn modelId="{7B6D5381-8205-411C-9297-A423A0ED1297}" type="presParOf" srcId="{86AE7E96-235A-40B2-B914-90371ED923CE}" destId="{4AFFFAB1-02EB-422D-9283-1F120FE17D74}" srcOrd="3" destOrd="0" presId="urn:microsoft.com/office/officeart/2005/8/layout/orgChart1"/>
    <dgm:cxn modelId="{0D57DE08-27FB-4DB1-806C-5768893BC82B}" type="presParOf" srcId="{4AFFFAB1-02EB-422D-9283-1F120FE17D74}" destId="{5BDDBC1F-8780-4092-9D18-8E67B3F33C12}" srcOrd="0" destOrd="0" presId="urn:microsoft.com/office/officeart/2005/8/layout/orgChart1"/>
    <dgm:cxn modelId="{E5B048A8-B907-43F6-A71D-278B6DBCC066}" type="presParOf" srcId="{5BDDBC1F-8780-4092-9D18-8E67B3F33C12}" destId="{AF1B943F-3FAA-44D6-AC15-0058C2DF91C4}" srcOrd="0" destOrd="0" presId="urn:microsoft.com/office/officeart/2005/8/layout/orgChart1"/>
    <dgm:cxn modelId="{77092AA6-C6A5-4236-AA4F-D8C161C5FFF8}" type="presParOf" srcId="{5BDDBC1F-8780-4092-9D18-8E67B3F33C12}" destId="{71C2345B-DB1D-486C-B640-BA3A8C1AB30B}" srcOrd="1" destOrd="0" presId="urn:microsoft.com/office/officeart/2005/8/layout/orgChart1"/>
    <dgm:cxn modelId="{6C35C4F0-6B33-47AD-A061-F806874C8943}" type="presParOf" srcId="{4AFFFAB1-02EB-422D-9283-1F120FE17D74}" destId="{6A98EAB9-8688-4835-BD37-67BB92F57EB7}" srcOrd="1" destOrd="0" presId="urn:microsoft.com/office/officeart/2005/8/layout/orgChart1"/>
    <dgm:cxn modelId="{1F4898FC-F134-4559-82E3-C6B76FA1E042}" type="presParOf" srcId="{4AFFFAB1-02EB-422D-9283-1F120FE17D74}" destId="{E5572273-53D6-45A5-99AF-EFF8F9F4F048}" srcOrd="2" destOrd="0" presId="urn:microsoft.com/office/officeart/2005/8/layout/orgChart1"/>
    <dgm:cxn modelId="{17380F5C-C557-41A9-891D-0EBD103994AA}" type="presParOf" srcId="{6823B3E9-A4A8-4B71-994E-DA5AC498DB13}" destId="{E4D534C0-F243-4485-BDC7-BC978C7A76B7}" srcOrd="2" destOrd="0" presId="urn:microsoft.com/office/officeart/2005/8/layout/orgChart1"/>
    <dgm:cxn modelId="{C60BAA17-EB08-49BC-9F89-D7A90DFD238D}" type="presParOf" srcId="{DAD4C261-B48B-42F3-963B-72AD3480E4BF}" destId="{DF338F71-7A9B-4D38-AB59-C485C7E3030E}" srcOrd="2" destOrd="0" presId="urn:microsoft.com/office/officeart/2005/8/layout/orgChart1"/>
    <dgm:cxn modelId="{DD6E4958-30C3-4BEA-BDC9-8DE89B271958}" type="presParOf" srcId="{E44335BA-0F4F-438D-B81A-86961DB68570}" destId="{8D37C255-7D59-4515-8945-428ED16C2589}" srcOrd="4" destOrd="0" presId="urn:microsoft.com/office/officeart/2005/8/layout/orgChart1"/>
    <dgm:cxn modelId="{45948E9A-13C9-454A-95FD-70373ACA3F20}" type="presParOf" srcId="{E44335BA-0F4F-438D-B81A-86961DB68570}" destId="{B445E8AA-E51A-497F-957C-C59902A6CB4F}" srcOrd="5" destOrd="0" presId="urn:microsoft.com/office/officeart/2005/8/layout/orgChart1"/>
    <dgm:cxn modelId="{98DA78A1-EE0F-407F-914B-5B3C449C9DC6}" type="presParOf" srcId="{B445E8AA-E51A-497F-957C-C59902A6CB4F}" destId="{F733AAE4-A271-4100-993E-B256EC6C5F94}" srcOrd="0" destOrd="0" presId="urn:microsoft.com/office/officeart/2005/8/layout/orgChart1"/>
    <dgm:cxn modelId="{4978BE16-B989-4FF7-A1D0-F5CFFB209403}" type="presParOf" srcId="{F733AAE4-A271-4100-993E-B256EC6C5F94}" destId="{A4ECC2B8-DA0C-4559-9C5B-A7A2345410A7}" srcOrd="0" destOrd="0" presId="urn:microsoft.com/office/officeart/2005/8/layout/orgChart1"/>
    <dgm:cxn modelId="{4BE36D6D-276F-4DFF-A639-39EAAB810767}" type="presParOf" srcId="{F733AAE4-A271-4100-993E-B256EC6C5F94}" destId="{4F8E606C-BC2A-42B5-A316-A5B0EF27BA5D}" srcOrd="1" destOrd="0" presId="urn:microsoft.com/office/officeart/2005/8/layout/orgChart1"/>
    <dgm:cxn modelId="{934CC86B-B852-483D-98FE-E6B810AA1FA4}" type="presParOf" srcId="{B445E8AA-E51A-497F-957C-C59902A6CB4F}" destId="{A74E986E-AF16-404A-A358-85256B3DFA1B}" srcOrd="1" destOrd="0" presId="urn:microsoft.com/office/officeart/2005/8/layout/orgChart1"/>
    <dgm:cxn modelId="{55E33CCA-81D8-48D0-9C4F-4E8D297DB1F8}" type="presParOf" srcId="{A74E986E-AF16-404A-A358-85256B3DFA1B}" destId="{25C6D00C-5E36-4326-A038-88DDA4389134}" srcOrd="0" destOrd="0" presId="urn:microsoft.com/office/officeart/2005/8/layout/orgChart1"/>
    <dgm:cxn modelId="{CD2DE750-BA06-4DAD-81CF-1820C59FDA3E}" type="presParOf" srcId="{A74E986E-AF16-404A-A358-85256B3DFA1B}" destId="{77691A18-7B65-4484-86AD-EB69623DC236}" srcOrd="1" destOrd="0" presId="urn:microsoft.com/office/officeart/2005/8/layout/orgChart1"/>
    <dgm:cxn modelId="{CA77BC40-11B4-4FB7-81B4-C1D11BE8B8F1}" type="presParOf" srcId="{77691A18-7B65-4484-86AD-EB69623DC236}" destId="{B43F5D69-DA48-4F14-887B-A9F9BD608897}" srcOrd="0" destOrd="0" presId="urn:microsoft.com/office/officeart/2005/8/layout/orgChart1"/>
    <dgm:cxn modelId="{E1F87311-E19E-43A3-A5AC-614716489A04}" type="presParOf" srcId="{B43F5D69-DA48-4F14-887B-A9F9BD608897}" destId="{B35FE85B-BE48-42F9-A2C2-DC71EAED0142}" srcOrd="0" destOrd="0" presId="urn:microsoft.com/office/officeart/2005/8/layout/orgChart1"/>
    <dgm:cxn modelId="{80BC1346-5486-4FFB-9999-89B0D5F68EB4}" type="presParOf" srcId="{B43F5D69-DA48-4F14-887B-A9F9BD608897}" destId="{8CE6DA06-BDAA-42BA-87EE-C3E3445DD6CE}" srcOrd="1" destOrd="0" presId="urn:microsoft.com/office/officeart/2005/8/layout/orgChart1"/>
    <dgm:cxn modelId="{25FBA88A-4598-4E0B-B4BB-0B96B46F187B}" type="presParOf" srcId="{77691A18-7B65-4484-86AD-EB69623DC236}" destId="{866A4907-8593-4021-8157-317CD3B1EEBE}" srcOrd="1" destOrd="0" presId="urn:microsoft.com/office/officeart/2005/8/layout/orgChart1"/>
    <dgm:cxn modelId="{6F6DEB5D-11E9-42DB-8529-E2AE9FEA1660}" type="presParOf" srcId="{866A4907-8593-4021-8157-317CD3B1EEBE}" destId="{E1AFE06C-E995-4472-AE81-122BD78505AC}" srcOrd="0" destOrd="0" presId="urn:microsoft.com/office/officeart/2005/8/layout/orgChart1"/>
    <dgm:cxn modelId="{2220144D-568C-4E4C-8DFD-22A040B9B5F4}" type="presParOf" srcId="{866A4907-8593-4021-8157-317CD3B1EEBE}" destId="{E70323B6-78D5-4C51-855F-DAE92970CA84}" srcOrd="1" destOrd="0" presId="urn:microsoft.com/office/officeart/2005/8/layout/orgChart1"/>
    <dgm:cxn modelId="{54FE93DF-3913-4E02-9470-13E187BCD808}" type="presParOf" srcId="{E70323B6-78D5-4C51-855F-DAE92970CA84}" destId="{A182FAC0-46F2-41E9-8628-0B5ECA7CCC3D}" srcOrd="0" destOrd="0" presId="urn:microsoft.com/office/officeart/2005/8/layout/orgChart1"/>
    <dgm:cxn modelId="{890C6C63-ED86-4115-AF29-63D7FD17D389}" type="presParOf" srcId="{A182FAC0-46F2-41E9-8628-0B5ECA7CCC3D}" destId="{C68F41FD-E8AE-4CA0-B24F-BB840C370472}" srcOrd="0" destOrd="0" presId="urn:microsoft.com/office/officeart/2005/8/layout/orgChart1"/>
    <dgm:cxn modelId="{2E182491-9E47-4344-94B4-C7BF9229D3A1}" type="presParOf" srcId="{A182FAC0-46F2-41E9-8628-0B5ECA7CCC3D}" destId="{405638F5-26A9-47F4-8D90-3DF24D135B23}" srcOrd="1" destOrd="0" presId="urn:microsoft.com/office/officeart/2005/8/layout/orgChart1"/>
    <dgm:cxn modelId="{E435328B-E0F1-425E-89B1-F41BF92F497D}" type="presParOf" srcId="{E70323B6-78D5-4C51-855F-DAE92970CA84}" destId="{5F4C0D55-97F0-48B4-833C-77AA181CE248}" srcOrd="1" destOrd="0" presId="urn:microsoft.com/office/officeart/2005/8/layout/orgChart1"/>
    <dgm:cxn modelId="{F6B01C1A-D1E8-4F75-9B4D-F55E6CCD71F1}" type="presParOf" srcId="{E70323B6-78D5-4C51-855F-DAE92970CA84}" destId="{9B29631E-4DD6-4CD7-9861-9F0AD24E2066}" srcOrd="2" destOrd="0" presId="urn:microsoft.com/office/officeart/2005/8/layout/orgChart1"/>
    <dgm:cxn modelId="{DE2ED0A9-4717-47B5-BD11-AA1797619ADC}" type="presParOf" srcId="{866A4907-8593-4021-8157-317CD3B1EEBE}" destId="{4346FD62-D041-4913-9473-DB0588F787BB}" srcOrd="2" destOrd="0" presId="urn:microsoft.com/office/officeart/2005/8/layout/orgChart1"/>
    <dgm:cxn modelId="{BE6FA847-076B-4E61-9FC6-59BA8F844774}" type="presParOf" srcId="{866A4907-8593-4021-8157-317CD3B1EEBE}" destId="{3E988EB9-F50E-4FE9-9FAC-7AA95F092506}" srcOrd="3" destOrd="0" presId="urn:microsoft.com/office/officeart/2005/8/layout/orgChart1"/>
    <dgm:cxn modelId="{0CE2A1C8-4058-49BC-9BC4-736BF1A8FC26}" type="presParOf" srcId="{3E988EB9-F50E-4FE9-9FAC-7AA95F092506}" destId="{48B847B8-8C77-4BBA-A5E1-FA2FDF262FAD}" srcOrd="0" destOrd="0" presId="urn:microsoft.com/office/officeart/2005/8/layout/orgChart1"/>
    <dgm:cxn modelId="{BA4393A7-5A06-4EDB-A3EF-A1039E972AEC}" type="presParOf" srcId="{48B847B8-8C77-4BBA-A5E1-FA2FDF262FAD}" destId="{BA944A6A-CCF3-4EF2-9BAC-C4A802F146CD}" srcOrd="0" destOrd="0" presId="urn:microsoft.com/office/officeart/2005/8/layout/orgChart1"/>
    <dgm:cxn modelId="{8059E5C4-CED8-4B44-A3A7-A57DCD5417D5}" type="presParOf" srcId="{48B847B8-8C77-4BBA-A5E1-FA2FDF262FAD}" destId="{EA9961B8-DCC4-48F9-B608-E21B0D4789AF}" srcOrd="1" destOrd="0" presId="urn:microsoft.com/office/officeart/2005/8/layout/orgChart1"/>
    <dgm:cxn modelId="{7B63659D-55F7-4ECC-89EC-17538417EC6D}" type="presParOf" srcId="{3E988EB9-F50E-4FE9-9FAC-7AA95F092506}" destId="{E8D0E6ED-91F0-4DFA-B5E7-896CCCD61D7D}" srcOrd="1" destOrd="0" presId="urn:microsoft.com/office/officeart/2005/8/layout/orgChart1"/>
    <dgm:cxn modelId="{2ADFEA4D-E50F-4E5D-94FA-8EE5A6FE6C72}" type="presParOf" srcId="{3E988EB9-F50E-4FE9-9FAC-7AA95F092506}" destId="{006562FD-B7DE-4882-881B-9D7D1C10FD70}" srcOrd="2" destOrd="0" presId="urn:microsoft.com/office/officeart/2005/8/layout/orgChart1"/>
    <dgm:cxn modelId="{4508CD33-9399-4BBE-8984-EEEDD195078F}" type="presParOf" srcId="{77691A18-7B65-4484-86AD-EB69623DC236}" destId="{7B6EFE26-EF08-4FD9-95C3-80363C5FB005}" srcOrd="2" destOrd="0" presId="urn:microsoft.com/office/officeart/2005/8/layout/orgChart1"/>
    <dgm:cxn modelId="{F0982853-1C67-40BE-8A36-2C1B52605B12}" type="presParOf" srcId="{B445E8AA-E51A-497F-957C-C59902A6CB4F}" destId="{EC94E882-1404-4721-9EE9-120F9430A1DE}" srcOrd="2" destOrd="0" presId="urn:microsoft.com/office/officeart/2005/8/layout/orgChart1"/>
    <dgm:cxn modelId="{312312A2-6CB6-4B8F-A966-2E29187F4FFB}" type="presParOf" srcId="{E44335BA-0F4F-438D-B81A-86961DB68570}" destId="{3D9A9C76-5360-495D-B1D7-23A006611E86}" srcOrd="6" destOrd="0" presId="urn:microsoft.com/office/officeart/2005/8/layout/orgChart1"/>
    <dgm:cxn modelId="{C9FEDB0E-182F-4A8F-A28E-935B2815A133}" type="presParOf" srcId="{E44335BA-0F4F-438D-B81A-86961DB68570}" destId="{25313D50-F33F-47C3-869D-A1A5147A2D30}" srcOrd="7" destOrd="0" presId="urn:microsoft.com/office/officeart/2005/8/layout/orgChart1"/>
    <dgm:cxn modelId="{80305B16-F599-4A1D-AB37-D300C262CD2E}" type="presParOf" srcId="{25313D50-F33F-47C3-869D-A1A5147A2D30}" destId="{E529AD58-D515-4F9D-AF08-8B856A2F844D}" srcOrd="0" destOrd="0" presId="urn:microsoft.com/office/officeart/2005/8/layout/orgChart1"/>
    <dgm:cxn modelId="{F5D9DAA1-ABD4-47AE-9E91-49BACB9D3A51}" type="presParOf" srcId="{E529AD58-D515-4F9D-AF08-8B856A2F844D}" destId="{960953FA-BCE0-4A17-A5E6-CC68EE2D762A}" srcOrd="0" destOrd="0" presId="urn:microsoft.com/office/officeart/2005/8/layout/orgChart1"/>
    <dgm:cxn modelId="{A987B2A3-0336-47A9-8F66-468C5FFFB33F}" type="presParOf" srcId="{E529AD58-D515-4F9D-AF08-8B856A2F844D}" destId="{C822946C-5E48-48B2-95BC-37459AC0F0CE}" srcOrd="1" destOrd="0" presId="urn:microsoft.com/office/officeart/2005/8/layout/orgChart1"/>
    <dgm:cxn modelId="{DFD1972A-CCD9-46A1-B730-8814B39B1129}" type="presParOf" srcId="{25313D50-F33F-47C3-869D-A1A5147A2D30}" destId="{8BD1BF9E-8E1E-4DF6-B408-9F80B9D01C17}" srcOrd="1" destOrd="0" presId="urn:microsoft.com/office/officeart/2005/8/layout/orgChart1"/>
    <dgm:cxn modelId="{8CB1DB72-0FCC-42A6-A09C-E3ED564245A4}" type="presParOf" srcId="{8BD1BF9E-8E1E-4DF6-B408-9F80B9D01C17}" destId="{EE99F339-33C1-4E21-8A23-8FDF426C0EB7}" srcOrd="0" destOrd="0" presId="urn:microsoft.com/office/officeart/2005/8/layout/orgChart1"/>
    <dgm:cxn modelId="{6F26CECC-BB33-49DB-8A6D-378FEEFA61A8}" type="presParOf" srcId="{8BD1BF9E-8E1E-4DF6-B408-9F80B9D01C17}" destId="{2B153C10-36EC-46B5-9C50-DC34A2001F4A}" srcOrd="1" destOrd="0" presId="urn:microsoft.com/office/officeart/2005/8/layout/orgChart1"/>
    <dgm:cxn modelId="{13A4822D-15C8-482E-AF62-50E276DB585B}" type="presParOf" srcId="{2B153C10-36EC-46B5-9C50-DC34A2001F4A}" destId="{1B29B49D-0765-4C9C-996A-1E18424F2ECA}" srcOrd="0" destOrd="0" presId="urn:microsoft.com/office/officeart/2005/8/layout/orgChart1"/>
    <dgm:cxn modelId="{C91BF90E-AFFE-4EAB-B9A8-BBB7ECD88DE1}" type="presParOf" srcId="{1B29B49D-0765-4C9C-996A-1E18424F2ECA}" destId="{54634B01-39A2-4FB5-B18E-BB0ED1C51961}" srcOrd="0" destOrd="0" presId="urn:microsoft.com/office/officeart/2005/8/layout/orgChart1"/>
    <dgm:cxn modelId="{115456E2-D027-4992-98B7-02586C47EBE5}" type="presParOf" srcId="{1B29B49D-0765-4C9C-996A-1E18424F2ECA}" destId="{6A4A43C0-80B8-42AC-BAA9-D6F3EC87133C}" srcOrd="1" destOrd="0" presId="urn:microsoft.com/office/officeart/2005/8/layout/orgChart1"/>
    <dgm:cxn modelId="{75177DF7-E110-4452-87B8-AAD60298E487}" type="presParOf" srcId="{2B153C10-36EC-46B5-9C50-DC34A2001F4A}" destId="{189A8C2D-7241-4424-B080-7D13EADA3656}" srcOrd="1" destOrd="0" presId="urn:microsoft.com/office/officeart/2005/8/layout/orgChart1"/>
    <dgm:cxn modelId="{A39712B3-4342-4F89-B55D-1A24A2F0A4F3}" type="presParOf" srcId="{189A8C2D-7241-4424-B080-7D13EADA3656}" destId="{3B993B16-D0F1-4C15-82E6-D77B18249861}" srcOrd="0" destOrd="0" presId="urn:microsoft.com/office/officeart/2005/8/layout/orgChart1"/>
    <dgm:cxn modelId="{846593B7-2D7E-4E34-B864-92A1CF5CD6EC}" type="presParOf" srcId="{189A8C2D-7241-4424-B080-7D13EADA3656}" destId="{7B0B5023-B5FD-46BE-B273-1858CCABBFEE}" srcOrd="1" destOrd="0" presId="urn:microsoft.com/office/officeart/2005/8/layout/orgChart1"/>
    <dgm:cxn modelId="{BBF4666B-E11E-4176-A247-203F2145BEC4}" type="presParOf" srcId="{7B0B5023-B5FD-46BE-B273-1858CCABBFEE}" destId="{22897F0B-C4E7-48E2-9522-3299E7F8FA3E}" srcOrd="0" destOrd="0" presId="urn:microsoft.com/office/officeart/2005/8/layout/orgChart1"/>
    <dgm:cxn modelId="{A807D394-9828-419B-B09F-18FD37BFF6BF}" type="presParOf" srcId="{22897F0B-C4E7-48E2-9522-3299E7F8FA3E}" destId="{B51753CD-D5A9-4AC4-8BBE-C849DED085AE}" srcOrd="0" destOrd="0" presId="urn:microsoft.com/office/officeart/2005/8/layout/orgChart1"/>
    <dgm:cxn modelId="{EFC487A2-A5C1-4586-8468-B4320B14648E}" type="presParOf" srcId="{22897F0B-C4E7-48E2-9522-3299E7F8FA3E}" destId="{28A2AAED-7B66-4EF2-A83D-8CC67341D1DA}" srcOrd="1" destOrd="0" presId="urn:microsoft.com/office/officeart/2005/8/layout/orgChart1"/>
    <dgm:cxn modelId="{1E6A2CC8-2563-469F-8E98-6D0BFB5A9A23}" type="presParOf" srcId="{7B0B5023-B5FD-46BE-B273-1858CCABBFEE}" destId="{5D65C7CA-E5A9-4D75-B42B-5788971BFEF1}" srcOrd="1" destOrd="0" presId="urn:microsoft.com/office/officeart/2005/8/layout/orgChart1"/>
    <dgm:cxn modelId="{E475E29D-2E58-4C77-BCD3-45B2B2B6E935}" type="presParOf" srcId="{7B0B5023-B5FD-46BE-B273-1858CCABBFEE}" destId="{C1FC78CF-F403-4537-87EC-EDDF113DF3FC}" srcOrd="2" destOrd="0" presId="urn:microsoft.com/office/officeart/2005/8/layout/orgChart1"/>
    <dgm:cxn modelId="{F8121228-E4A3-445B-9417-CE0C4534713B}" type="presParOf" srcId="{189A8C2D-7241-4424-B080-7D13EADA3656}" destId="{B285F4A4-2D6A-483C-9CD5-E652D8FB6399}" srcOrd="2" destOrd="0" presId="urn:microsoft.com/office/officeart/2005/8/layout/orgChart1"/>
    <dgm:cxn modelId="{9D0D83F3-52C6-4ADC-86A2-C67D4FEAD472}" type="presParOf" srcId="{189A8C2D-7241-4424-B080-7D13EADA3656}" destId="{162FBD5B-9A83-460E-BAD9-AD7C6E1BA11E}" srcOrd="3" destOrd="0" presId="urn:microsoft.com/office/officeart/2005/8/layout/orgChart1"/>
    <dgm:cxn modelId="{23206269-A829-4AFC-9A9F-A419244314B3}" type="presParOf" srcId="{162FBD5B-9A83-460E-BAD9-AD7C6E1BA11E}" destId="{2710300A-E399-49CC-BE1C-1AB2FAC5B083}" srcOrd="0" destOrd="0" presId="urn:microsoft.com/office/officeart/2005/8/layout/orgChart1"/>
    <dgm:cxn modelId="{0C4FE636-88F9-4C8C-80C8-447C66A6C892}" type="presParOf" srcId="{2710300A-E399-49CC-BE1C-1AB2FAC5B083}" destId="{F2D893D1-DC02-4427-8407-6E1786B2BA42}" srcOrd="0" destOrd="0" presId="urn:microsoft.com/office/officeart/2005/8/layout/orgChart1"/>
    <dgm:cxn modelId="{A4DBC177-2947-44D3-B02F-1F7BA5CE7C6A}" type="presParOf" srcId="{2710300A-E399-49CC-BE1C-1AB2FAC5B083}" destId="{5A8944B6-3DE2-4A10-B238-68FBD4F41B99}" srcOrd="1" destOrd="0" presId="urn:microsoft.com/office/officeart/2005/8/layout/orgChart1"/>
    <dgm:cxn modelId="{EB881A03-440F-48B3-B3F2-7A81C48C23B3}" type="presParOf" srcId="{162FBD5B-9A83-460E-BAD9-AD7C6E1BA11E}" destId="{C91FDA52-DA97-467F-90FE-EE44A642A8C4}" srcOrd="1" destOrd="0" presId="urn:microsoft.com/office/officeart/2005/8/layout/orgChart1"/>
    <dgm:cxn modelId="{D1CEDBC9-41ED-46F3-9F3F-3D697BE65099}" type="presParOf" srcId="{162FBD5B-9A83-460E-BAD9-AD7C6E1BA11E}" destId="{9CF06D74-47C0-47EE-B7D6-96E326B7426C}" srcOrd="2" destOrd="0" presId="urn:microsoft.com/office/officeart/2005/8/layout/orgChart1"/>
    <dgm:cxn modelId="{FE54BC76-C0EA-413B-BD0C-138B2E8E5528}" type="presParOf" srcId="{189A8C2D-7241-4424-B080-7D13EADA3656}" destId="{F3076DAA-0DDE-4CAE-AC59-1E5655511356}" srcOrd="4" destOrd="0" presId="urn:microsoft.com/office/officeart/2005/8/layout/orgChart1"/>
    <dgm:cxn modelId="{E268B785-8FE7-4C71-93FC-FC66A1D1D9C2}" type="presParOf" srcId="{189A8C2D-7241-4424-B080-7D13EADA3656}" destId="{496E0B1D-3198-4AB0-8FC8-E50180B7B7C2}" srcOrd="5" destOrd="0" presId="urn:microsoft.com/office/officeart/2005/8/layout/orgChart1"/>
    <dgm:cxn modelId="{2F304A55-E46E-4DF6-B371-97B990E0A454}" type="presParOf" srcId="{496E0B1D-3198-4AB0-8FC8-E50180B7B7C2}" destId="{2CB88217-2FA9-4FE6-8DE2-C43291AD98DF}" srcOrd="0" destOrd="0" presId="urn:microsoft.com/office/officeart/2005/8/layout/orgChart1"/>
    <dgm:cxn modelId="{F853AD61-D98C-4507-AAEE-23162ABC9F47}" type="presParOf" srcId="{2CB88217-2FA9-4FE6-8DE2-C43291AD98DF}" destId="{FCE97BC5-8BED-40E2-A817-446C693BA21E}" srcOrd="0" destOrd="0" presId="urn:microsoft.com/office/officeart/2005/8/layout/orgChart1"/>
    <dgm:cxn modelId="{7F25EF7D-5630-42F0-86B9-806BE0625BDB}" type="presParOf" srcId="{2CB88217-2FA9-4FE6-8DE2-C43291AD98DF}" destId="{85634093-F006-4F3E-9540-745BEB0C1F6C}" srcOrd="1" destOrd="0" presId="urn:microsoft.com/office/officeart/2005/8/layout/orgChart1"/>
    <dgm:cxn modelId="{73F53687-8BB2-43B1-B862-D46B7DD070B7}" type="presParOf" srcId="{496E0B1D-3198-4AB0-8FC8-E50180B7B7C2}" destId="{D2402D72-7822-4D79-8124-AB6BE6FD91C6}" srcOrd="1" destOrd="0" presId="urn:microsoft.com/office/officeart/2005/8/layout/orgChart1"/>
    <dgm:cxn modelId="{8F606068-ECCD-43A4-8E7D-6F79D5DB2B94}" type="presParOf" srcId="{496E0B1D-3198-4AB0-8FC8-E50180B7B7C2}" destId="{D3173110-AE60-45FC-8295-DBC91221BCF3}" srcOrd="2" destOrd="0" presId="urn:microsoft.com/office/officeart/2005/8/layout/orgChart1"/>
    <dgm:cxn modelId="{DB3104D0-D458-48FA-8ED8-2FB670236C2E}" type="presParOf" srcId="{189A8C2D-7241-4424-B080-7D13EADA3656}" destId="{277B7318-CDCB-414A-9333-8753575E10D4}" srcOrd="6" destOrd="0" presId="urn:microsoft.com/office/officeart/2005/8/layout/orgChart1"/>
    <dgm:cxn modelId="{F9AD337E-3BBD-4EB8-94C7-C1464B61671D}" type="presParOf" srcId="{189A8C2D-7241-4424-B080-7D13EADA3656}" destId="{EB420E90-8563-44BB-84C5-04B35731D20E}" srcOrd="7" destOrd="0" presId="urn:microsoft.com/office/officeart/2005/8/layout/orgChart1"/>
    <dgm:cxn modelId="{ADC389A3-4C22-4286-AA84-9758DFA086A7}" type="presParOf" srcId="{EB420E90-8563-44BB-84C5-04B35731D20E}" destId="{2045C883-590E-48D6-AC48-55A0730789E9}" srcOrd="0" destOrd="0" presId="urn:microsoft.com/office/officeart/2005/8/layout/orgChart1"/>
    <dgm:cxn modelId="{12494265-D4EC-4D38-A720-5D271FE59A85}" type="presParOf" srcId="{2045C883-590E-48D6-AC48-55A0730789E9}" destId="{97EFF6A3-F4AE-49CF-AB2C-753731500341}" srcOrd="0" destOrd="0" presId="urn:microsoft.com/office/officeart/2005/8/layout/orgChart1"/>
    <dgm:cxn modelId="{183AD3DE-10E5-4E97-B778-53324A016791}" type="presParOf" srcId="{2045C883-590E-48D6-AC48-55A0730789E9}" destId="{A3B9E8A4-EC9B-4939-98CD-2576335E5BA8}" srcOrd="1" destOrd="0" presId="urn:microsoft.com/office/officeart/2005/8/layout/orgChart1"/>
    <dgm:cxn modelId="{A8AFA2AD-E0F8-4EA1-8B8C-21399D4ED6EF}" type="presParOf" srcId="{EB420E90-8563-44BB-84C5-04B35731D20E}" destId="{54D19407-3266-4946-9F0B-795E1F09CA31}" srcOrd="1" destOrd="0" presId="urn:microsoft.com/office/officeart/2005/8/layout/orgChart1"/>
    <dgm:cxn modelId="{60CE3495-C9E6-4295-AFE0-E59E5A34EABD}" type="presParOf" srcId="{EB420E90-8563-44BB-84C5-04B35731D20E}" destId="{28CF1948-6D19-49FB-881F-AA3993DE89C9}" srcOrd="2" destOrd="0" presId="urn:microsoft.com/office/officeart/2005/8/layout/orgChart1"/>
    <dgm:cxn modelId="{7485346B-D285-45FF-8088-9D727186DA1C}" type="presParOf" srcId="{2B153C10-36EC-46B5-9C50-DC34A2001F4A}" destId="{20B4B6F9-7E9D-4374-8410-68EEFBEDC863}" srcOrd="2" destOrd="0" presId="urn:microsoft.com/office/officeart/2005/8/layout/orgChart1"/>
    <dgm:cxn modelId="{5D4B16AA-BF3F-4883-96C9-8557DB40A789}" type="presParOf" srcId="{25313D50-F33F-47C3-869D-A1A5147A2D30}" destId="{31FE54D3-9F11-46D4-85B8-C20D4236EF2C}" srcOrd="2" destOrd="0" presId="urn:microsoft.com/office/officeart/2005/8/layout/orgChart1"/>
    <dgm:cxn modelId="{0FA8DCE2-5157-4A2D-8632-BC42566430DB}" type="presParOf" srcId="{B5180D0E-B451-4874-A804-BBAE484F7672}" destId="{9B6EFF2A-4470-46BF-952E-B863E7B17C73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ED32BD-F5CE-4F9B-AE9A-7BD40480CBDE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D9BDAE9-C7E6-41F2-B7CF-38CAB18EB4AB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en-US" sz="2000" b="1" u="sng" dirty="0" smtClean="0">
              <a:solidFill>
                <a:schemeClr val="accent5">
                  <a:lumMod val="50000"/>
                </a:schemeClr>
              </a:solidFill>
            </a:rPr>
            <a:t>Money Market</a:t>
          </a:r>
          <a:endParaRPr lang="en-US" sz="2000" b="1" u="sng" dirty="0">
            <a:solidFill>
              <a:schemeClr val="accent5">
                <a:lumMod val="50000"/>
              </a:schemeClr>
            </a:solidFill>
          </a:endParaRPr>
        </a:p>
      </dgm:t>
    </dgm:pt>
    <dgm:pt modelId="{7B31FB79-E731-4794-BE3C-259CD9AFA49A}" type="parTrans" cxnId="{58D246AD-1954-4B28-9C35-4D4F743A0D7F}">
      <dgm:prSet/>
      <dgm:spPr/>
      <dgm:t>
        <a:bodyPr/>
        <a:lstStyle/>
        <a:p>
          <a:endParaRPr lang="en-US"/>
        </a:p>
      </dgm:t>
    </dgm:pt>
    <dgm:pt modelId="{47B74EF4-30A9-42B5-80FE-08A9E82F94AD}" type="sibTrans" cxnId="{58D246AD-1954-4B28-9C35-4D4F743A0D7F}">
      <dgm:prSet/>
      <dgm:spPr/>
      <dgm:t>
        <a:bodyPr/>
        <a:lstStyle/>
        <a:p>
          <a:endParaRPr lang="en-US"/>
        </a:p>
      </dgm:t>
    </dgm:pt>
    <dgm:pt modelId="{93AC651D-3516-4F54-B7BA-25FD0C76109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Current</a:t>
          </a:r>
          <a:endParaRPr lang="en-US" sz="1600" dirty="0"/>
        </a:p>
      </dgm:t>
    </dgm:pt>
    <dgm:pt modelId="{10739F75-7D97-4B89-A275-223CF2C041C3}" type="parTrans" cxnId="{6F54263D-D1A3-43BF-BB83-CCBCEE4A24E8}">
      <dgm:prSet/>
      <dgm:spPr/>
      <dgm:t>
        <a:bodyPr/>
        <a:lstStyle/>
        <a:p>
          <a:endParaRPr lang="en-US"/>
        </a:p>
      </dgm:t>
    </dgm:pt>
    <dgm:pt modelId="{28644BEA-1A42-4905-A988-EF8CE852DA33}" type="sibTrans" cxnId="{6F54263D-D1A3-43BF-BB83-CCBCEE4A24E8}">
      <dgm:prSet/>
      <dgm:spPr/>
      <dgm:t>
        <a:bodyPr/>
        <a:lstStyle/>
        <a:p>
          <a:endParaRPr lang="en-US"/>
        </a:p>
      </dgm:t>
    </dgm:pt>
    <dgm:pt modelId="{7B1856DF-D9D4-413A-A61B-851F1B30D69E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en-US" sz="2000" b="1" u="sng" dirty="0" smtClean="0">
              <a:solidFill>
                <a:schemeClr val="accent6">
                  <a:lumMod val="50000"/>
                </a:schemeClr>
              </a:solidFill>
            </a:rPr>
            <a:t>Govt. Borrowings</a:t>
          </a:r>
          <a:endParaRPr lang="en-US" sz="2000" b="1" u="sng" dirty="0">
            <a:solidFill>
              <a:schemeClr val="accent6">
                <a:lumMod val="50000"/>
              </a:schemeClr>
            </a:solidFill>
          </a:endParaRPr>
        </a:p>
      </dgm:t>
    </dgm:pt>
    <dgm:pt modelId="{58F8DC67-15C7-4ECB-B861-D3D50515A7DC}" type="parTrans" cxnId="{B3554BA6-36E3-4802-89D6-BCC4CEDC440B}">
      <dgm:prSet/>
      <dgm:spPr/>
      <dgm:t>
        <a:bodyPr/>
        <a:lstStyle/>
        <a:p>
          <a:endParaRPr lang="en-US"/>
        </a:p>
      </dgm:t>
    </dgm:pt>
    <dgm:pt modelId="{02ADA62F-70AD-4888-8C81-06D4B1B5B375}" type="sibTrans" cxnId="{B3554BA6-36E3-4802-89D6-BCC4CEDC440B}">
      <dgm:prSet/>
      <dgm:spPr/>
      <dgm:t>
        <a:bodyPr/>
        <a:lstStyle/>
        <a:p>
          <a:endParaRPr lang="en-US"/>
        </a:p>
      </dgm:t>
    </dgm:pt>
    <dgm:pt modelId="{F00F7830-A44D-487B-BE73-FF5B3CD7B2B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Treasury Bonds </a:t>
          </a:r>
          <a:endParaRPr lang="en-US" sz="1600" b="1" dirty="0">
            <a:solidFill>
              <a:schemeClr val="tx1"/>
            </a:solidFill>
          </a:endParaRPr>
        </a:p>
      </dgm:t>
    </dgm:pt>
    <dgm:pt modelId="{39EBE6DE-5031-460E-8814-4D2BE0B510EF}" type="parTrans" cxnId="{2A9C3ADC-AF0E-437F-9AE5-60F247EDEAAA}">
      <dgm:prSet/>
      <dgm:spPr/>
      <dgm:t>
        <a:bodyPr/>
        <a:lstStyle/>
        <a:p>
          <a:endParaRPr lang="en-US"/>
        </a:p>
      </dgm:t>
    </dgm:pt>
    <dgm:pt modelId="{C59AA110-78C7-43F8-B808-9A1EEF20D5F0}" type="sibTrans" cxnId="{2A9C3ADC-AF0E-437F-9AE5-60F247EDEAAA}">
      <dgm:prSet/>
      <dgm:spPr/>
      <dgm:t>
        <a:bodyPr/>
        <a:lstStyle/>
        <a:p>
          <a:endParaRPr lang="en-US"/>
        </a:p>
      </dgm:t>
    </dgm:pt>
    <dgm:pt modelId="{92D373BC-6CBB-478B-809D-9774D5D54434}">
      <dgm:prSet phldrT="[Text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000" b="1" u="sng" dirty="0" smtClean="0">
              <a:solidFill>
                <a:srgbClr val="FFFF00"/>
              </a:solidFill>
            </a:rPr>
            <a:t>Capital Market</a:t>
          </a:r>
          <a:endParaRPr lang="en-US" sz="2000" b="1" u="sng" dirty="0">
            <a:solidFill>
              <a:srgbClr val="FFFF00"/>
            </a:solidFill>
          </a:endParaRPr>
        </a:p>
      </dgm:t>
    </dgm:pt>
    <dgm:pt modelId="{397FC473-BC78-4915-A8F7-7B7BE090021C}" type="parTrans" cxnId="{3A9FDDB4-26E6-4C98-A57F-AC68991458E9}">
      <dgm:prSet/>
      <dgm:spPr/>
      <dgm:t>
        <a:bodyPr/>
        <a:lstStyle/>
        <a:p>
          <a:endParaRPr lang="en-US"/>
        </a:p>
      </dgm:t>
    </dgm:pt>
    <dgm:pt modelId="{44A5D941-60CC-4EB0-A381-968B8B1AADCD}" type="sibTrans" cxnId="{3A9FDDB4-26E6-4C98-A57F-AC68991458E9}">
      <dgm:prSet/>
      <dgm:spPr/>
      <dgm:t>
        <a:bodyPr/>
        <a:lstStyle/>
        <a:p>
          <a:endParaRPr lang="en-US"/>
        </a:p>
      </dgm:t>
    </dgm:pt>
    <dgm:pt modelId="{191423D2-5658-4181-913B-49CAE2776F10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Share</a:t>
          </a:r>
          <a:endParaRPr lang="en-US" sz="1500" b="1" dirty="0"/>
        </a:p>
      </dgm:t>
    </dgm:pt>
    <dgm:pt modelId="{0C925EA6-4415-44D3-A187-4F20884A1A42}" type="parTrans" cxnId="{888ACE75-325D-4E7A-BEBE-DC303BF9E826}">
      <dgm:prSet/>
      <dgm:spPr/>
      <dgm:t>
        <a:bodyPr/>
        <a:lstStyle/>
        <a:p>
          <a:endParaRPr lang="en-US"/>
        </a:p>
      </dgm:t>
    </dgm:pt>
    <dgm:pt modelId="{BFD1C1FE-E452-4AED-B8DB-0ED2DE51D72C}" type="sibTrans" cxnId="{888ACE75-325D-4E7A-BEBE-DC303BF9E826}">
      <dgm:prSet/>
      <dgm:spPr/>
      <dgm:t>
        <a:bodyPr/>
        <a:lstStyle/>
        <a:p>
          <a:endParaRPr lang="en-US"/>
        </a:p>
      </dgm:t>
    </dgm:pt>
    <dgm:pt modelId="{0F9AD01F-542D-47E8-8614-9496B7CFC87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Savings</a:t>
          </a:r>
        </a:p>
      </dgm:t>
    </dgm:pt>
    <dgm:pt modelId="{7DA52AFA-B75B-4011-9413-D110AB03ADA9}" type="parTrans" cxnId="{983A3588-0CAB-41BE-89DA-63F0AFBF94D5}">
      <dgm:prSet/>
      <dgm:spPr/>
      <dgm:t>
        <a:bodyPr/>
        <a:lstStyle/>
        <a:p>
          <a:endParaRPr lang="en-US"/>
        </a:p>
      </dgm:t>
    </dgm:pt>
    <dgm:pt modelId="{AB073A09-F391-4BB7-A7F8-36BAC45F4592}" type="sibTrans" cxnId="{983A3588-0CAB-41BE-89DA-63F0AFBF94D5}">
      <dgm:prSet/>
      <dgm:spPr/>
      <dgm:t>
        <a:bodyPr/>
        <a:lstStyle/>
        <a:p>
          <a:endParaRPr lang="en-US"/>
        </a:p>
      </dgm:t>
    </dgm:pt>
    <dgm:pt modelId="{F4D5CC7D-CE0A-4177-8925-00F69B4C34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Short Term Deposit</a:t>
          </a:r>
          <a:endParaRPr lang="en-US" sz="1600" b="1" dirty="0">
            <a:solidFill>
              <a:schemeClr val="tx1"/>
            </a:solidFill>
          </a:endParaRPr>
        </a:p>
      </dgm:t>
    </dgm:pt>
    <dgm:pt modelId="{4BEDB940-8EAE-479A-A234-C5D6653DFB84}" type="parTrans" cxnId="{9735C810-CC91-4024-8CB5-AA36495D1BA1}">
      <dgm:prSet/>
      <dgm:spPr/>
      <dgm:t>
        <a:bodyPr/>
        <a:lstStyle/>
        <a:p>
          <a:endParaRPr lang="en-US"/>
        </a:p>
      </dgm:t>
    </dgm:pt>
    <dgm:pt modelId="{8FE4D775-D57A-4A9F-9C76-A55D3067407C}" type="sibTrans" cxnId="{9735C810-CC91-4024-8CB5-AA36495D1BA1}">
      <dgm:prSet/>
      <dgm:spPr/>
      <dgm:t>
        <a:bodyPr/>
        <a:lstStyle/>
        <a:p>
          <a:endParaRPr lang="en-US"/>
        </a:p>
      </dgm:t>
    </dgm:pt>
    <dgm:pt modelId="{E1011B8E-16C5-43DF-B14E-8C79DB48037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Fixed Deposit</a:t>
          </a:r>
          <a:endParaRPr lang="en-US" sz="1600" b="1" dirty="0">
            <a:solidFill>
              <a:schemeClr val="tx1"/>
            </a:solidFill>
          </a:endParaRPr>
        </a:p>
      </dgm:t>
    </dgm:pt>
    <dgm:pt modelId="{1DF283CA-BEF9-45BB-8B0B-0AC492FF0BA7}" type="parTrans" cxnId="{CF52CBE5-5B72-4235-BC1C-9936658FB191}">
      <dgm:prSet/>
      <dgm:spPr/>
      <dgm:t>
        <a:bodyPr/>
        <a:lstStyle/>
        <a:p>
          <a:endParaRPr lang="en-US"/>
        </a:p>
      </dgm:t>
    </dgm:pt>
    <dgm:pt modelId="{CFFD4954-C52D-425A-8032-4D54EEF86263}" type="sibTrans" cxnId="{CF52CBE5-5B72-4235-BC1C-9936658FB191}">
      <dgm:prSet/>
      <dgm:spPr/>
      <dgm:t>
        <a:bodyPr/>
        <a:lstStyle/>
        <a:p>
          <a:endParaRPr lang="en-US"/>
        </a:p>
      </dgm:t>
    </dgm:pt>
    <dgm:pt modelId="{FE5C4323-5DFD-49CC-9B4D-E4165461F7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Pension Scheme </a:t>
          </a:r>
          <a:endParaRPr lang="en-US" sz="1600" b="1" dirty="0">
            <a:solidFill>
              <a:schemeClr val="tx1"/>
            </a:solidFill>
          </a:endParaRPr>
        </a:p>
      </dgm:t>
    </dgm:pt>
    <dgm:pt modelId="{2FF414A6-B06D-452F-8AF4-E0137F2A42BD}" type="parTrans" cxnId="{3E424BF4-9BE2-467A-8AD7-8871B65B285D}">
      <dgm:prSet/>
      <dgm:spPr/>
      <dgm:t>
        <a:bodyPr/>
        <a:lstStyle/>
        <a:p>
          <a:endParaRPr lang="en-US"/>
        </a:p>
      </dgm:t>
    </dgm:pt>
    <dgm:pt modelId="{87D1EB58-97D7-4BAC-B873-B046AB6ACCBE}" type="sibTrans" cxnId="{3E424BF4-9BE2-467A-8AD7-8871B65B285D}">
      <dgm:prSet/>
      <dgm:spPr/>
      <dgm:t>
        <a:bodyPr/>
        <a:lstStyle/>
        <a:p>
          <a:endParaRPr lang="en-US"/>
        </a:p>
      </dgm:t>
    </dgm:pt>
    <dgm:pt modelId="{26584CFC-8DF8-451C-818B-A2EB01F37C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Islamic Deposit Schemes </a:t>
          </a:r>
          <a:endParaRPr lang="en-US" sz="1600" b="1" dirty="0">
            <a:solidFill>
              <a:schemeClr val="tx1"/>
            </a:solidFill>
          </a:endParaRPr>
        </a:p>
      </dgm:t>
    </dgm:pt>
    <dgm:pt modelId="{B572B6FA-5BB3-463B-8C68-FBA197D39A02}" type="parTrans" cxnId="{0BFB2686-EF14-4335-B263-EE3818D9FF51}">
      <dgm:prSet/>
      <dgm:spPr/>
      <dgm:t>
        <a:bodyPr/>
        <a:lstStyle/>
        <a:p>
          <a:endParaRPr lang="en-US"/>
        </a:p>
      </dgm:t>
    </dgm:pt>
    <dgm:pt modelId="{7536F81C-049F-424C-A43F-7143ECE76E57}" type="sibTrans" cxnId="{0BFB2686-EF14-4335-B263-EE3818D9FF51}">
      <dgm:prSet/>
      <dgm:spPr/>
      <dgm:t>
        <a:bodyPr/>
        <a:lstStyle/>
        <a:p>
          <a:endParaRPr lang="en-US"/>
        </a:p>
      </dgm:t>
    </dgm:pt>
    <dgm:pt modelId="{128ABC8F-2F7A-4103-9394-02A357344B0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Other Deposit Scheme</a:t>
          </a:r>
          <a:endParaRPr lang="en-US" sz="1600" b="1" dirty="0">
            <a:solidFill>
              <a:schemeClr val="tx1"/>
            </a:solidFill>
          </a:endParaRPr>
        </a:p>
      </dgm:t>
    </dgm:pt>
    <dgm:pt modelId="{143BB50B-0491-4096-9981-25321BF12BB5}" type="parTrans" cxnId="{581E46DF-B623-4BE8-9259-FC0A6A783F14}">
      <dgm:prSet/>
      <dgm:spPr/>
      <dgm:t>
        <a:bodyPr/>
        <a:lstStyle/>
        <a:p>
          <a:endParaRPr lang="en-US"/>
        </a:p>
      </dgm:t>
    </dgm:pt>
    <dgm:pt modelId="{1870BFC0-53D5-4C91-A232-F89FD02B4E1E}" type="sibTrans" cxnId="{581E46DF-B623-4BE8-9259-FC0A6A783F14}">
      <dgm:prSet/>
      <dgm:spPr/>
      <dgm:t>
        <a:bodyPr/>
        <a:lstStyle/>
        <a:p>
          <a:endParaRPr lang="en-US"/>
        </a:p>
      </dgm:t>
    </dgm:pt>
    <dgm:pt modelId="{E449BADD-5E50-40A8-BC24-EEAC0BEEE7C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Postal Deposit Schemes</a:t>
          </a:r>
          <a:endParaRPr lang="en-US" sz="1600" b="1" dirty="0">
            <a:solidFill>
              <a:schemeClr val="tx1"/>
            </a:solidFill>
          </a:endParaRPr>
        </a:p>
      </dgm:t>
    </dgm:pt>
    <dgm:pt modelId="{AB4B0A79-2373-4FB8-AF99-CA7C35DCE1B0}" type="parTrans" cxnId="{1732C3F3-9F0B-4171-81D0-D25817E6559A}">
      <dgm:prSet/>
      <dgm:spPr/>
      <dgm:t>
        <a:bodyPr/>
        <a:lstStyle/>
        <a:p>
          <a:endParaRPr lang="en-US"/>
        </a:p>
      </dgm:t>
    </dgm:pt>
    <dgm:pt modelId="{0FE5845B-D42F-43AB-A660-B5F4F07EBBA8}" type="sibTrans" cxnId="{1732C3F3-9F0B-4171-81D0-D25817E6559A}">
      <dgm:prSet/>
      <dgm:spPr/>
      <dgm:t>
        <a:bodyPr/>
        <a:lstStyle/>
        <a:p>
          <a:endParaRPr lang="en-US"/>
        </a:p>
      </dgm:t>
    </dgm:pt>
    <dgm:pt modelId="{2C4C7069-BA63-4EBA-AA5E-73068C1C6062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Jatio Shanchay patra </a:t>
          </a:r>
          <a:endParaRPr lang="en-US" sz="1600" b="1" dirty="0">
            <a:solidFill>
              <a:schemeClr val="tx1"/>
            </a:solidFill>
          </a:endParaRPr>
        </a:p>
      </dgm:t>
    </dgm:pt>
    <dgm:pt modelId="{DAAC0E9E-3B8C-4FE6-8CBC-F2603FED4586}" type="parTrans" cxnId="{49ACF942-7C8B-40AC-A08A-44741C3D3CB6}">
      <dgm:prSet/>
      <dgm:spPr/>
      <dgm:t>
        <a:bodyPr/>
        <a:lstStyle/>
        <a:p>
          <a:endParaRPr lang="en-US"/>
        </a:p>
      </dgm:t>
    </dgm:pt>
    <dgm:pt modelId="{7D224E3C-BD0C-4962-BA1B-F030BB2B3F4A}" type="sibTrans" cxnId="{49ACF942-7C8B-40AC-A08A-44741C3D3CB6}">
      <dgm:prSet/>
      <dgm:spPr/>
      <dgm:t>
        <a:bodyPr/>
        <a:lstStyle/>
        <a:p>
          <a:endParaRPr lang="en-US"/>
        </a:p>
      </dgm:t>
    </dgm:pt>
    <dgm:pt modelId="{D4A0A236-857D-4443-986F-6765E916D9B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Wage Earners’ Bond</a:t>
          </a:r>
          <a:endParaRPr lang="en-US" sz="1600" b="1" dirty="0">
            <a:solidFill>
              <a:schemeClr val="tx1"/>
            </a:solidFill>
          </a:endParaRPr>
        </a:p>
      </dgm:t>
    </dgm:pt>
    <dgm:pt modelId="{1744565E-561C-46FE-91CF-A8E534F22D6F}" type="parTrans" cxnId="{976CBD9C-3296-46EB-BE65-BE668FAD05E5}">
      <dgm:prSet/>
      <dgm:spPr/>
      <dgm:t>
        <a:bodyPr/>
        <a:lstStyle/>
        <a:p>
          <a:endParaRPr lang="en-US"/>
        </a:p>
      </dgm:t>
    </dgm:pt>
    <dgm:pt modelId="{11F5C46E-D7F5-4701-81FA-9EC6EADA88E0}" type="sibTrans" cxnId="{976CBD9C-3296-46EB-BE65-BE668FAD05E5}">
      <dgm:prSet/>
      <dgm:spPr/>
      <dgm:t>
        <a:bodyPr/>
        <a:lstStyle/>
        <a:p>
          <a:endParaRPr lang="en-US"/>
        </a:p>
      </dgm:t>
    </dgm:pt>
    <dgm:pt modelId="{687F9A83-F7F3-43B2-841D-B15BCC19D005}">
      <dgm:prSet phldrT="[Text]" custT="1"/>
      <dgm:spPr/>
      <dgm:t>
        <a:bodyPr/>
        <a:lstStyle/>
        <a:p>
          <a:pPr>
            <a:lnSpc>
              <a:spcPct val="150000"/>
            </a:lnSpc>
          </a:pPr>
          <a:endParaRPr lang="en-US" sz="1600" dirty="0">
            <a:solidFill>
              <a:schemeClr val="tx1"/>
            </a:solidFill>
          </a:endParaRPr>
        </a:p>
      </dgm:t>
    </dgm:pt>
    <dgm:pt modelId="{AF4A2C47-C706-40C1-AFB3-CF02321D0F73}" type="parTrans" cxnId="{28684D23-3226-4893-A36C-165770575A73}">
      <dgm:prSet/>
      <dgm:spPr/>
      <dgm:t>
        <a:bodyPr/>
        <a:lstStyle/>
        <a:p>
          <a:endParaRPr lang="en-US"/>
        </a:p>
      </dgm:t>
    </dgm:pt>
    <dgm:pt modelId="{9EF25121-F1C1-4DBE-82E0-2A563CC848A7}" type="sibTrans" cxnId="{28684D23-3226-4893-A36C-165770575A73}">
      <dgm:prSet/>
      <dgm:spPr/>
      <dgm:t>
        <a:bodyPr/>
        <a:lstStyle/>
        <a:p>
          <a:endParaRPr lang="en-US"/>
        </a:p>
      </dgm:t>
    </dgm:pt>
    <dgm:pt modelId="{94909B71-1BCA-4808-961F-88FC560E99AA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="1" dirty="0" smtClean="0">
              <a:solidFill>
                <a:schemeClr val="tx1"/>
              </a:solidFill>
            </a:rPr>
            <a:t>Other Scheme</a:t>
          </a:r>
          <a:endParaRPr lang="en-US" sz="1600" b="1" dirty="0">
            <a:solidFill>
              <a:schemeClr val="tx1"/>
            </a:solidFill>
          </a:endParaRPr>
        </a:p>
      </dgm:t>
    </dgm:pt>
    <dgm:pt modelId="{C4AE4E13-D462-4616-90B5-0F7ED180A256}" type="parTrans" cxnId="{67A1F575-F8DC-4FCC-B751-6C145292FBB0}">
      <dgm:prSet/>
      <dgm:spPr/>
      <dgm:t>
        <a:bodyPr/>
        <a:lstStyle/>
        <a:p>
          <a:endParaRPr lang="en-US"/>
        </a:p>
      </dgm:t>
    </dgm:pt>
    <dgm:pt modelId="{C2B59E2E-D8DE-49F2-9222-26F08F94A7E6}" type="sibTrans" cxnId="{67A1F575-F8DC-4FCC-B751-6C145292FBB0}">
      <dgm:prSet/>
      <dgm:spPr/>
      <dgm:t>
        <a:bodyPr/>
        <a:lstStyle/>
        <a:p>
          <a:endParaRPr lang="en-US"/>
        </a:p>
      </dgm:t>
    </dgm:pt>
    <dgm:pt modelId="{DA23189E-E2F7-4E3D-ACC9-3E36FF86A905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Bond</a:t>
          </a:r>
          <a:endParaRPr lang="en-US" sz="1500" b="1" dirty="0"/>
        </a:p>
      </dgm:t>
    </dgm:pt>
    <dgm:pt modelId="{B355013F-AD93-4A12-AD45-4EB9D14ADF7C}" type="parTrans" cxnId="{8F645970-9428-4FF8-924B-E06343B9E1CF}">
      <dgm:prSet/>
      <dgm:spPr/>
      <dgm:t>
        <a:bodyPr/>
        <a:lstStyle/>
        <a:p>
          <a:endParaRPr lang="en-US"/>
        </a:p>
      </dgm:t>
    </dgm:pt>
    <dgm:pt modelId="{6685360E-791C-4B31-82E3-A462A7215087}" type="sibTrans" cxnId="{8F645970-9428-4FF8-924B-E06343B9E1CF}">
      <dgm:prSet/>
      <dgm:spPr/>
      <dgm:t>
        <a:bodyPr/>
        <a:lstStyle/>
        <a:p>
          <a:endParaRPr lang="en-US"/>
        </a:p>
      </dgm:t>
    </dgm:pt>
    <dgm:pt modelId="{2B6A0979-B369-4A66-9528-E7196947E496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Debenture</a:t>
          </a:r>
          <a:endParaRPr lang="en-US" sz="1500" b="1" dirty="0"/>
        </a:p>
      </dgm:t>
    </dgm:pt>
    <dgm:pt modelId="{AD54BDA0-3B20-447B-B45D-29CA7C7F074A}" type="parTrans" cxnId="{1BAD4050-3D22-470A-A53D-BE90AB9BDCC8}">
      <dgm:prSet/>
      <dgm:spPr/>
      <dgm:t>
        <a:bodyPr/>
        <a:lstStyle/>
        <a:p>
          <a:endParaRPr lang="en-US"/>
        </a:p>
      </dgm:t>
    </dgm:pt>
    <dgm:pt modelId="{3AE4A24A-2625-468D-8140-87A4EE86A484}" type="sibTrans" cxnId="{1BAD4050-3D22-470A-A53D-BE90AB9BDCC8}">
      <dgm:prSet/>
      <dgm:spPr/>
      <dgm:t>
        <a:bodyPr/>
        <a:lstStyle/>
        <a:p>
          <a:endParaRPr lang="en-US"/>
        </a:p>
      </dgm:t>
    </dgm:pt>
    <dgm:pt modelId="{CDF2A8CF-663C-4A69-ACA3-64D18B839D0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Mutual Fund</a:t>
          </a:r>
          <a:endParaRPr lang="en-US" sz="1500" b="1" dirty="0"/>
        </a:p>
      </dgm:t>
    </dgm:pt>
    <dgm:pt modelId="{864A6275-CCDC-4344-9EF4-B45209558257}" type="parTrans" cxnId="{0C4F378F-FF79-411D-8C7F-96927BEA9FC9}">
      <dgm:prSet/>
      <dgm:spPr/>
      <dgm:t>
        <a:bodyPr/>
        <a:lstStyle/>
        <a:p>
          <a:endParaRPr lang="en-US"/>
        </a:p>
      </dgm:t>
    </dgm:pt>
    <dgm:pt modelId="{81E2CECC-3007-4AFB-A95F-9211FE333741}" type="sibTrans" cxnId="{0C4F378F-FF79-411D-8C7F-96927BEA9FC9}">
      <dgm:prSet/>
      <dgm:spPr/>
      <dgm:t>
        <a:bodyPr/>
        <a:lstStyle/>
        <a:p>
          <a:endParaRPr lang="en-US"/>
        </a:p>
      </dgm:t>
    </dgm:pt>
    <dgm:pt modelId="{DB37E918-D1FE-4F26-8B48-E56985148B8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ETF</a:t>
          </a:r>
          <a:endParaRPr lang="en-US" sz="1500" b="1" dirty="0"/>
        </a:p>
      </dgm:t>
    </dgm:pt>
    <dgm:pt modelId="{D0EC1BF2-79B8-4C02-BA4C-4FD8165C5BC9}" type="parTrans" cxnId="{3C363588-40E5-4D7F-927E-B0ACA8CBD165}">
      <dgm:prSet/>
      <dgm:spPr/>
      <dgm:t>
        <a:bodyPr/>
        <a:lstStyle/>
        <a:p>
          <a:endParaRPr lang="en-US"/>
        </a:p>
      </dgm:t>
    </dgm:pt>
    <dgm:pt modelId="{A5F47F44-D6AB-46BC-A962-8E260621F53A}" type="sibTrans" cxnId="{3C363588-40E5-4D7F-927E-B0ACA8CBD165}">
      <dgm:prSet/>
      <dgm:spPr/>
      <dgm:t>
        <a:bodyPr/>
        <a:lstStyle/>
        <a:p>
          <a:endParaRPr lang="en-US"/>
        </a:p>
      </dgm:t>
    </dgm:pt>
    <dgm:pt modelId="{DE4052BC-5D02-4DDA-9F9A-B15F78B691E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Alternative Investment Funds</a:t>
          </a:r>
          <a:endParaRPr lang="en-US" sz="1500" b="1" dirty="0"/>
        </a:p>
      </dgm:t>
    </dgm:pt>
    <dgm:pt modelId="{1883F18C-0068-43DC-BDB9-F4D1D69C8BD9}" type="parTrans" cxnId="{371239B9-6D81-42BA-B77B-2A2A9645BC9C}">
      <dgm:prSet/>
      <dgm:spPr/>
      <dgm:t>
        <a:bodyPr/>
        <a:lstStyle/>
        <a:p>
          <a:endParaRPr lang="en-US"/>
        </a:p>
      </dgm:t>
    </dgm:pt>
    <dgm:pt modelId="{4522A4E4-269B-4C1C-AA02-B9F4941B6B31}" type="sibTrans" cxnId="{371239B9-6D81-42BA-B77B-2A2A9645BC9C}">
      <dgm:prSet/>
      <dgm:spPr/>
      <dgm:t>
        <a:bodyPr/>
        <a:lstStyle/>
        <a:p>
          <a:endParaRPr lang="en-US"/>
        </a:p>
      </dgm:t>
    </dgm:pt>
    <dgm:pt modelId="{EC6BB670-DF03-44B8-B607-2BE09BA26EC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Derivatives</a:t>
          </a:r>
          <a:endParaRPr lang="en-US" sz="1500" b="1" dirty="0"/>
        </a:p>
      </dgm:t>
    </dgm:pt>
    <dgm:pt modelId="{DAE2D408-8A10-4F68-A39C-8FD723DB259B}" type="parTrans" cxnId="{CA72D8D7-6173-4164-B833-C99CC26FED87}">
      <dgm:prSet/>
      <dgm:spPr/>
      <dgm:t>
        <a:bodyPr/>
        <a:lstStyle/>
        <a:p>
          <a:endParaRPr lang="en-US"/>
        </a:p>
      </dgm:t>
    </dgm:pt>
    <dgm:pt modelId="{88FE60B2-54E2-427E-A202-9B8A381591EC}" type="sibTrans" cxnId="{CA72D8D7-6173-4164-B833-C99CC26FED87}">
      <dgm:prSet/>
      <dgm:spPr/>
      <dgm:t>
        <a:bodyPr/>
        <a:lstStyle/>
        <a:p>
          <a:endParaRPr lang="en-US"/>
        </a:p>
      </dgm:t>
    </dgm:pt>
    <dgm:pt modelId="{5ADD92E1-E2D3-4C62-AFA1-C7124919DE7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Other Structured Products </a:t>
          </a:r>
          <a:endParaRPr lang="en-US" sz="1500" b="1" dirty="0"/>
        </a:p>
      </dgm:t>
    </dgm:pt>
    <dgm:pt modelId="{26C91470-A531-4B6E-AA1E-71FDF267219A}" type="parTrans" cxnId="{FBF32F0A-62D9-456D-B5B5-8BDB6D2D5AB1}">
      <dgm:prSet/>
      <dgm:spPr/>
      <dgm:t>
        <a:bodyPr/>
        <a:lstStyle/>
        <a:p>
          <a:endParaRPr lang="en-US"/>
        </a:p>
      </dgm:t>
    </dgm:pt>
    <dgm:pt modelId="{56C2716A-E735-4105-BA1D-DFB893C594AB}" type="sibTrans" cxnId="{FBF32F0A-62D9-456D-B5B5-8BDB6D2D5AB1}">
      <dgm:prSet/>
      <dgm:spPr/>
      <dgm:t>
        <a:bodyPr/>
        <a:lstStyle/>
        <a:p>
          <a:endParaRPr lang="en-US"/>
        </a:p>
      </dgm:t>
    </dgm:pt>
    <dgm:pt modelId="{496F2BF7-92B8-41E8-9705-F571F04542C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Asset Based Securities</a:t>
          </a:r>
          <a:endParaRPr lang="en-US" sz="1500" b="1" dirty="0"/>
        </a:p>
      </dgm:t>
    </dgm:pt>
    <dgm:pt modelId="{F0E6F3D8-8396-4D09-934C-DF7F3598A9C3}" type="parTrans" cxnId="{A841F1F8-ED70-4968-B15B-83FDC4001AB0}">
      <dgm:prSet/>
      <dgm:spPr/>
      <dgm:t>
        <a:bodyPr/>
        <a:lstStyle/>
        <a:p>
          <a:endParaRPr lang="en-US"/>
        </a:p>
      </dgm:t>
    </dgm:pt>
    <dgm:pt modelId="{65BC15F8-0EE9-4D2E-9360-0CCFFB41CC55}" type="sibTrans" cxnId="{A841F1F8-ED70-4968-B15B-83FDC4001AB0}">
      <dgm:prSet/>
      <dgm:spPr/>
      <dgm:t>
        <a:bodyPr/>
        <a:lstStyle/>
        <a:p>
          <a:endParaRPr lang="en-US"/>
        </a:p>
      </dgm:t>
    </dgm:pt>
    <dgm:pt modelId="{7CC8A120-3F23-4976-A038-6C7F73388166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00" b="1" dirty="0" smtClean="0"/>
            <a:t>SUKUK</a:t>
          </a:r>
          <a:endParaRPr lang="en-US" sz="1500" b="1" dirty="0"/>
        </a:p>
      </dgm:t>
    </dgm:pt>
    <dgm:pt modelId="{05D68F77-CC3C-44CB-9380-8575EB07F3CD}" type="parTrans" cxnId="{96582E48-5D77-4F88-BD03-202359CBDA0B}">
      <dgm:prSet/>
      <dgm:spPr/>
      <dgm:t>
        <a:bodyPr/>
        <a:lstStyle/>
        <a:p>
          <a:endParaRPr lang="en-US"/>
        </a:p>
      </dgm:t>
    </dgm:pt>
    <dgm:pt modelId="{D39991CA-B447-4121-A513-515A5EC2D971}" type="sibTrans" cxnId="{96582E48-5D77-4F88-BD03-202359CBDA0B}">
      <dgm:prSet/>
      <dgm:spPr/>
      <dgm:t>
        <a:bodyPr/>
        <a:lstStyle/>
        <a:p>
          <a:endParaRPr lang="en-US"/>
        </a:p>
      </dgm:t>
    </dgm:pt>
    <dgm:pt modelId="{AD5AFB32-4BE6-43E5-8565-8407537B5BC4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en-US" sz="2500" b="1" u="sng" dirty="0" smtClean="0">
              <a:solidFill>
                <a:srgbClr val="FFFF00"/>
              </a:solidFill>
            </a:rPr>
            <a:t>Insurance</a:t>
          </a:r>
        </a:p>
        <a:p>
          <a:pPr>
            <a:lnSpc>
              <a:spcPct val="150000"/>
            </a:lnSpc>
          </a:pPr>
          <a:r>
            <a:rPr lang="en-US" sz="1800" b="1" dirty="0" smtClean="0"/>
            <a:t>Different Insurance Schemes</a:t>
          </a:r>
          <a:endParaRPr lang="en-US" sz="1800" dirty="0"/>
        </a:p>
      </dgm:t>
    </dgm:pt>
    <dgm:pt modelId="{DF2E00F7-C552-4C48-8C38-0F80CD9CD403}" type="parTrans" cxnId="{7B579B90-7279-4D01-BC5A-819CCF65A5B5}">
      <dgm:prSet/>
      <dgm:spPr/>
      <dgm:t>
        <a:bodyPr/>
        <a:lstStyle/>
        <a:p>
          <a:endParaRPr lang="en-US"/>
        </a:p>
      </dgm:t>
    </dgm:pt>
    <dgm:pt modelId="{2159954F-0384-4522-8BBA-A718AA077A98}" type="sibTrans" cxnId="{7B579B90-7279-4D01-BC5A-819CCF65A5B5}">
      <dgm:prSet/>
      <dgm:spPr/>
      <dgm:t>
        <a:bodyPr/>
        <a:lstStyle/>
        <a:p>
          <a:endParaRPr lang="en-US"/>
        </a:p>
      </dgm:t>
    </dgm:pt>
    <dgm:pt modelId="{3118A725-8224-467D-8864-F31AD2BA9B67}" type="pres">
      <dgm:prSet presAssocID="{46ED32BD-F5CE-4F9B-AE9A-7BD40480CB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D503A3-5592-4A4E-8EAE-8A0A927CBB6D}" type="pres">
      <dgm:prSet presAssocID="{4D9BDAE9-C7E6-41F2-B7CF-38CAB18EB4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9240B-7186-4557-9148-396EC343D703}" type="pres">
      <dgm:prSet presAssocID="{47B74EF4-30A9-42B5-80FE-08A9E82F94AD}" presName="sibTrans" presStyleCnt="0"/>
      <dgm:spPr/>
    </dgm:pt>
    <dgm:pt modelId="{E14BD8EB-A835-4FCE-80B3-5C480D0DB066}" type="pres">
      <dgm:prSet presAssocID="{7B1856DF-D9D4-413A-A61B-851F1B30D69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A4790-A8C6-4223-8E6F-B9B63E606B16}" type="pres">
      <dgm:prSet presAssocID="{02ADA62F-70AD-4888-8C81-06D4B1B5B375}" presName="sibTrans" presStyleCnt="0"/>
      <dgm:spPr/>
    </dgm:pt>
    <dgm:pt modelId="{E2C06329-57EA-4D00-9770-F0CA733A54D7}" type="pres">
      <dgm:prSet presAssocID="{92D373BC-6CBB-478B-809D-9774D5D544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26994-8897-4536-A843-52D397B5DF0A}" type="pres">
      <dgm:prSet presAssocID="{44A5D941-60CC-4EB0-A381-968B8B1AADCD}" presName="sibTrans" presStyleCnt="0"/>
      <dgm:spPr/>
    </dgm:pt>
    <dgm:pt modelId="{F004F8C3-FE8D-4423-861C-D1BBE777238D}" type="pres">
      <dgm:prSet presAssocID="{AD5AFB32-4BE6-43E5-8565-8407537B5BC4}" presName="node" presStyleLbl="node1" presStyleIdx="3" presStyleCnt="4" custLinFactNeighborX="3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FDDD8-2EE7-47B0-A5EE-737C3E09D69B}" type="presOf" srcId="{D4A0A236-857D-4443-986F-6765E916D9B5}" destId="{E14BD8EB-A835-4FCE-80B3-5C480D0DB066}" srcOrd="0" destOrd="4" presId="urn:microsoft.com/office/officeart/2005/8/layout/hList6"/>
    <dgm:cxn modelId="{888ACE75-325D-4E7A-BEBE-DC303BF9E826}" srcId="{92D373BC-6CBB-478B-809D-9774D5D54434}" destId="{191423D2-5658-4181-913B-49CAE2776F10}" srcOrd="0" destOrd="0" parTransId="{0C925EA6-4415-44D3-A187-4F20884A1A42}" sibTransId="{BFD1C1FE-E452-4AED-B8DB-0ED2DE51D72C}"/>
    <dgm:cxn modelId="{581E46DF-B623-4BE8-9259-FC0A6A783F14}" srcId="{4D9BDAE9-C7E6-41F2-B7CF-38CAB18EB4AB}" destId="{128ABC8F-2F7A-4103-9394-02A357344B0D}" srcOrd="6" destOrd="0" parTransId="{143BB50B-0491-4096-9981-25321BF12BB5}" sibTransId="{1870BFC0-53D5-4C91-A232-F89FD02B4E1E}"/>
    <dgm:cxn modelId="{F94388B4-C7EB-4544-B257-6113C4561852}" type="presOf" srcId="{128ABC8F-2F7A-4103-9394-02A357344B0D}" destId="{B1D503A3-5592-4A4E-8EAE-8A0A927CBB6D}" srcOrd="0" destOrd="7" presId="urn:microsoft.com/office/officeart/2005/8/layout/hList6"/>
    <dgm:cxn modelId="{371239B9-6D81-42BA-B77B-2A2A9645BC9C}" srcId="{92D373BC-6CBB-478B-809D-9774D5D54434}" destId="{DE4052BC-5D02-4DDA-9F9A-B15F78B691E4}" srcOrd="5" destOrd="0" parTransId="{1883F18C-0068-43DC-BDB9-F4D1D69C8BD9}" sibTransId="{4522A4E4-269B-4C1C-AA02-B9F4941B6B31}"/>
    <dgm:cxn modelId="{3CBB01C9-1A43-4262-A14F-7E9E5C1BBF4F}" type="presOf" srcId="{94909B71-1BCA-4808-961F-88FC560E99AA}" destId="{E14BD8EB-A835-4FCE-80B3-5C480D0DB066}" srcOrd="0" destOrd="5" presId="urn:microsoft.com/office/officeart/2005/8/layout/hList6"/>
    <dgm:cxn modelId="{08F0AEC3-F123-428D-84FA-7EDAF4185BD0}" type="presOf" srcId="{DA23189E-E2F7-4E3D-ACC9-3E36FF86A905}" destId="{E2C06329-57EA-4D00-9770-F0CA733A54D7}" srcOrd="0" destOrd="2" presId="urn:microsoft.com/office/officeart/2005/8/layout/hList6"/>
    <dgm:cxn modelId="{9A5FF3C8-4348-479D-876F-ADB280D6F1AF}" type="presOf" srcId="{7B1856DF-D9D4-413A-A61B-851F1B30D69E}" destId="{E14BD8EB-A835-4FCE-80B3-5C480D0DB066}" srcOrd="0" destOrd="0" presId="urn:microsoft.com/office/officeart/2005/8/layout/hList6"/>
    <dgm:cxn modelId="{57A94C04-12C1-42CE-9FEC-5746EFC58578}" type="presOf" srcId="{46ED32BD-F5CE-4F9B-AE9A-7BD40480CBDE}" destId="{3118A725-8224-467D-8864-F31AD2BA9B67}" srcOrd="0" destOrd="0" presId="urn:microsoft.com/office/officeart/2005/8/layout/hList6"/>
    <dgm:cxn modelId="{7916DCDA-77C9-4E5C-98BB-D02A887B5054}" type="presOf" srcId="{191423D2-5658-4181-913B-49CAE2776F10}" destId="{E2C06329-57EA-4D00-9770-F0CA733A54D7}" srcOrd="0" destOrd="1" presId="urn:microsoft.com/office/officeart/2005/8/layout/hList6"/>
    <dgm:cxn modelId="{C7F6CAAB-75E2-44FD-8613-2E1012366066}" type="presOf" srcId="{E449BADD-5E50-40A8-BC24-EEAC0BEEE7C8}" destId="{E14BD8EB-A835-4FCE-80B3-5C480D0DB066}" srcOrd="0" destOrd="2" presId="urn:microsoft.com/office/officeart/2005/8/layout/hList6"/>
    <dgm:cxn modelId="{A841F1F8-ED70-4968-B15B-83FDC4001AB0}" srcId="{92D373BC-6CBB-478B-809D-9774D5D54434}" destId="{496F2BF7-92B8-41E8-9705-F571F04542C7}" srcOrd="6" destOrd="0" parTransId="{F0E6F3D8-8396-4D09-934C-DF7F3598A9C3}" sibTransId="{65BC15F8-0EE9-4D2E-9360-0CCFFB41CC55}"/>
    <dgm:cxn modelId="{44759B7F-EE36-42BD-A32E-F4CA80276123}" type="presOf" srcId="{FE5C4323-5DFD-49CC-9B4D-E4165461F776}" destId="{B1D503A3-5592-4A4E-8EAE-8A0A927CBB6D}" srcOrd="0" destOrd="5" presId="urn:microsoft.com/office/officeart/2005/8/layout/hList6"/>
    <dgm:cxn modelId="{6F54263D-D1A3-43BF-BB83-CCBCEE4A24E8}" srcId="{4D9BDAE9-C7E6-41F2-B7CF-38CAB18EB4AB}" destId="{93AC651D-3516-4F54-B7BA-25FD0C76109B}" srcOrd="0" destOrd="0" parTransId="{10739F75-7D97-4B89-A275-223CF2C041C3}" sibTransId="{28644BEA-1A42-4905-A988-EF8CE852DA33}"/>
    <dgm:cxn modelId="{F8A5D63A-2352-41E5-81A4-CFA21F38E715}" type="presOf" srcId="{F4D5CC7D-CE0A-4177-8925-00F69B4C349C}" destId="{B1D503A3-5592-4A4E-8EAE-8A0A927CBB6D}" srcOrd="0" destOrd="3" presId="urn:microsoft.com/office/officeart/2005/8/layout/hList6"/>
    <dgm:cxn modelId="{66CCD1E6-D7B0-4D40-B8D1-C01CABF03B17}" type="presOf" srcId="{687F9A83-F7F3-43B2-841D-B15BCC19D005}" destId="{E14BD8EB-A835-4FCE-80B3-5C480D0DB066}" srcOrd="0" destOrd="6" presId="urn:microsoft.com/office/officeart/2005/8/layout/hList6"/>
    <dgm:cxn modelId="{26E2BF6C-7DC3-4EC2-B9F8-9EE23F9D1A5D}" type="presOf" srcId="{DE4052BC-5D02-4DDA-9F9A-B15F78B691E4}" destId="{E2C06329-57EA-4D00-9770-F0CA733A54D7}" srcOrd="0" destOrd="6" presId="urn:microsoft.com/office/officeart/2005/8/layout/hList6"/>
    <dgm:cxn modelId="{3A9FDDB4-26E6-4C98-A57F-AC68991458E9}" srcId="{46ED32BD-F5CE-4F9B-AE9A-7BD40480CBDE}" destId="{92D373BC-6CBB-478B-809D-9774D5D54434}" srcOrd="2" destOrd="0" parTransId="{397FC473-BC78-4915-A8F7-7B7BE090021C}" sibTransId="{44A5D941-60CC-4EB0-A381-968B8B1AADCD}"/>
    <dgm:cxn modelId="{C45523AE-5C15-4FF7-BD75-50B8CFEBE292}" type="presOf" srcId="{26584CFC-8DF8-451C-818B-A2EB01F37C42}" destId="{B1D503A3-5592-4A4E-8EAE-8A0A927CBB6D}" srcOrd="0" destOrd="6" presId="urn:microsoft.com/office/officeart/2005/8/layout/hList6"/>
    <dgm:cxn modelId="{0BFB2686-EF14-4335-B263-EE3818D9FF51}" srcId="{4D9BDAE9-C7E6-41F2-B7CF-38CAB18EB4AB}" destId="{26584CFC-8DF8-451C-818B-A2EB01F37C42}" srcOrd="5" destOrd="0" parTransId="{B572B6FA-5BB3-463B-8C68-FBA197D39A02}" sibTransId="{7536F81C-049F-424C-A43F-7143ECE76E57}"/>
    <dgm:cxn modelId="{0D499E46-A09B-4980-BE69-77E5DF1A8E8F}" type="presOf" srcId="{93AC651D-3516-4F54-B7BA-25FD0C76109B}" destId="{B1D503A3-5592-4A4E-8EAE-8A0A927CBB6D}" srcOrd="0" destOrd="1" presId="urn:microsoft.com/office/officeart/2005/8/layout/hList6"/>
    <dgm:cxn modelId="{96582E48-5D77-4F88-BD03-202359CBDA0B}" srcId="{92D373BC-6CBB-478B-809D-9774D5D54434}" destId="{7CC8A120-3F23-4976-A038-6C7F73388166}" srcOrd="9" destOrd="0" parTransId="{05D68F77-CC3C-44CB-9380-8575EB07F3CD}" sibTransId="{D39991CA-B447-4121-A513-515A5EC2D971}"/>
    <dgm:cxn modelId="{CF52CBE5-5B72-4235-BC1C-9936658FB191}" srcId="{4D9BDAE9-C7E6-41F2-B7CF-38CAB18EB4AB}" destId="{E1011B8E-16C5-43DF-B14E-8C79DB480373}" srcOrd="3" destOrd="0" parTransId="{1DF283CA-BEF9-45BB-8B0B-0AC492FF0BA7}" sibTransId="{CFFD4954-C52D-425A-8032-4D54EEF86263}"/>
    <dgm:cxn modelId="{EF57421C-CA9D-481A-9CB2-01608E6F514F}" type="presOf" srcId="{4D9BDAE9-C7E6-41F2-B7CF-38CAB18EB4AB}" destId="{B1D503A3-5592-4A4E-8EAE-8A0A927CBB6D}" srcOrd="0" destOrd="0" presId="urn:microsoft.com/office/officeart/2005/8/layout/hList6"/>
    <dgm:cxn modelId="{7E083559-3461-4986-BC24-C8563E80EF15}" type="presOf" srcId="{496F2BF7-92B8-41E8-9705-F571F04542C7}" destId="{E2C06329-57EA-4D00-9770-F0CA733A54D7}" srcOrd="0" destOrd="7" presId="urn:microsoft.com/office/officeart/2005/8/layout/hList6"/>
    <dgm:cxn modelId="{FBF32F0A-62D9-456D-B5B5-8BDB6D2D5AB1}" srcId="{92D373BC-6CBB-478B-809D-9774D5D54434}" destId="{5ADD92E1-E2D3-4C62-AFA1-C7124919DE7F}" srcOrd="8" destOrd="0" parTransId="{26C91470-A531-4B6E-AA1E-71FDF267219A}" sibTransId="{56C2716A-E735-4105-BA1D-DFB893C594AB}"/>
    <dgm:cxn modelId="{976CBD9C-3296-46EB-BE65-BE668FAD05E5}" srcId="{7B1856DF-D9D4-413A-A61B-851F1B30D69E}" destId="{D4A0A236-857D-4443-986F-6765E916D9B5}" srcOrd="3" destOrd="0" parTransId="{1744565E-561C-46FE-91CF-A8E534F22D6F}" sibTransId="{11F5C46E-D7F5-4701-81FA-9EC6EADA88E0}"/>
    <dgm:cxn modelId="{28684D23-3226-4893-A36C-165770575A73}" srcId="{7B1856DF-D9D4-413A-A61B-851F1B30D69E}" destId="{687F9A83-F7F3-43B2-841D-B15BCC19D005}" srcOrd="5" destOrd="0" parTransId="{AF4A2C47-C706-40C1-AFB3-CF02321D0F73}" sibTransId="{9EF25121-F1C1-4DBE-82E0-2A563CC848A7}"/>
    <dgm:cxn modelId="{A78F1A09-7A3B-48A0-BB56-1AB8A386D8E9}" type="presOf" srcId="{7CC8A120-3F23-4976-A038-6C7F73388166}" destId="{E2C06329-57EA-4D00-9770-F0CA733A54D7}" srcOrd="0" destOrd="10" presId="urn:microsoft.com/office/officeart/2005/8/layout/hList6"/>
    <dgm:cxn modelId="{8CE83262-86E3-4AF8-85B4-3B6C00B4E066}" type="presOf" srcId="{DB37E918-D1FE-4F26-8B48-E56985148B87}" destId="{E2C06329-57EA-4D00-9770-F0CA733A54D7}" srcOrd="0" destOrd="5" presId="urn:microsoft.com/office/officeart/2005/8/layout/hList6"/>
    <dgm:cxn modelId="{CA72D8D7-6173-4164-B833-C99CC26FED87}" srcId="{92D373BC-6CBB-478B-809D-9774D5D54434}" destId="{EC6BB670-DF03-44B8-B607-2BE09BA26ECF}" srcOrd="7" destOrd="0" parTransId="{DAE2D408-8A10-4F68-A39C-8FD723DB259B}" sibTransId="{88FE60B2-54E2-427E-A202-9B8A381591EC}"/>
    <dgm:cxn modelId="{58D246AD-1954-4B28-9C35-4D4F743A0D7F}" srcId="{46ED32BD-F5CE-4F9B-AE9A-7BD40480CBDE}" destId="{4D9BDAE9-C7E6-41F2-B7CF-38CAB18EB4AB}" srcOrd="0" destOrd="0" parTransId="{7B31FB79-E731-4794-BE3C-259CD9AFA49A}" sibTransId="{47B74EF4-30A9-42B5-80FE-08A9E82F94AD}"/>
    <dgm:cxn modelId="{0200FD62-6066-45EA-BC92-E6E800462097}" type="presOf" srcId="{CDF2A8CF-663C-4A69-ACA3-64D18B839D0A}" destId="{E2C06329-57EA-4D00-9770-F0CA733A54D7}" srcOrd="0" destOrd="4" presId="urn:microsoft.com/office/officeart/2005/8/layout/hList6"/>
    <dgm:cxn modelId="{983A3588-0CAB-41BE-89DA-63F0AFBF94D5}" srcId="{4D9BDAE9-C7E6-41F2-B7CF-38CAB18EB4AB}" destId="{0F9AD01F-542D-47E8-8614-9496B7CFC871}" srcOrd="1" destOrd="0" parTransId="{7DA52AFA-B75B-4011-9413-D110AB03ADA9}" sibTransId="{AB073A09-F391-4BB7-A7F8-36BAC45F4592}"/>
    <dgm:cxn modelId="{901A82AB-1093-4852-859D-5DF999559C61}" type="presOf" srcId="{2C4C7069-BA63-4EBA-AA5E-73068C1C6062}" destId="{E14BD8EB-A835-4FCE-80B3-5C480D0DB066}" srcOrd="0" destOrd="3" presId="urn:microsoft.com/office/officeart/2005/8/layout/hList6"/>
    <dgm:cxn modelId="{67A1F575-F8DC-4FCC-B751-6C145292FBB0}" srcId="{7B1856DF-D9D4-413A-A61B-851F1B30D69E}" destId="{94909B71-1BCA-4808-961F-88FC560E99AA}" srcOrd="4" destOrd="0" parTransId="{C4AE4E13-D462-4616-90B5-0F7ED180A256}" sibTransId="{C2B59E2E-D8DE-49F2-9222-26F08F94A7E6}"/>
    <dgm:cxn modelId="{2FFF11BE-1048-46CA-A245-9A4C71EB39F6}" type="presOf" srcId="{92D373BC-6CBB-478B-809D-9774D5D54434}" destId="{E2C06329-57EA-4D00-9770-F0CA733A54D7}" srcOrd="0" destOrd="0" presId="urn:microsoft.com/office/officeart/2005/8/layout/hList6"/>
    <dgm:cxn modelId="{F192C4CB-774F-45FD-A667-D7D0D381D14A}" type="presOf" srcId="{2B6A0979-B369-4A66-9528-E7196947E496}" destId="{E2C06329-57EA-4D00-9770-F0CA733A54D7}" srcOrd="0" destOrd="3" presId="urn:microsoft.com/office/officeart/2005/8/layout/hList6"/>
    <dgm:cxn modelId="{B3554BA6-36E3-4802-89D6-BCC4CEDC440B}" srcId="{46ED32BD-F5CE-4F9B-AE9A-7BD40480CBDE}" destId="{7B1856DF-D9D4-413A-A61B-851F1B30D69E}" srcOrd="1" destOrd="0" parTransId="{58F8DC67-15C7-4ECB-B861-D3D50515A7DC}" sibTransId="{02ADA62F-70AD-4888-8C81-06D4B1B5B375}"/>
    <dgm:cxn modelId="{60E72758-C481-416C-9236-0BFF995B6006}" type="presOf" srcId="{F00F7830-A44D-487B-BE73-FF5B3CD7B2BB}" destId="{E14BD8EB-A835-4FCE-80B3-5C480D0DB066}" srcOrd="0" destOrd="1" presId="urn:microsoft.com/office/officeart/2005/8/layout/hList6"/>
    <dgm:cxn modelId="{A7619F46-9C5B-42AC-89B8-9A623D52B528}" type="presOf" srcId="{5ADD92E1-E2D3-4C62-AFA1-C7124919DE7F}" destId="{E2C06329-57EA-4D00-9770-F0CA733A54D7}" srcOrd="0" destOrd="9" presId="urn:microsoft.com/office/officeart/2005/8/layout/hList6"/>
    <dgm:cxn modelId="{7B579B90-7279-4D01-BC5A-819CCF65A5B5}" srcId="{46ED32BD-F5CE-4F9B-AE9A-7BD40480CBDE}" destId="{AD5AFB32-4BE6-43E5-8565-8407537B5BC4}" srcOrd="3" destOrd="0" parTransId="{DF2E00F7-C552-4C48-8C38-0F80CD9CD403}" sibTransId="{2159954F-0384-4522-8BBA-A718AA077A98}"/>
    <dgm:cxn modelId="{0C4F378F-FF79-411D-8C7F-96927BEA9FC9}" srcId="{92D373BC-6CBB-478B-809D-9774D5D54434}" destId="{CDF2A8CF-663C-4A69-ACA3-64D18B839D0A}" srcOrd="3" destOrd="0" parTransId="{864A6275-CCDC-4344-9EF4-B45209558257}" sibTransId="{81E2CECC-3007-4AFB-A95F-9211FE333741}"/>
    <dgm:cxn modelId="{3E424BF4-9BE2-467A-8AD7-8871B65B285D}" srcId="{4D9BDAE9-C7E6-41F2-B7CF-38CAB18EB4AB}" destId="{FE5C4323-5DFD-49CC-9B4D-E4165461F776}" srcOrd="4" destOrd="0" parTransId="{2FF414A6-B06D-452F-8AF4-E0137F2A42BD}" sibTransId="{87D1EB58-97D7-4BAC-B873-B046AB6ACCBE}"/>
    <dgm:cxn modelId="{10DDE552-BF67-42AC-A421-EACF7E5AE749}" type="presOf" srcId="{EC6BB670-DF03-44B8-B607-2BE09BA26ECF}" destId="{E2C06329-57EA-4D00-9770-F0CA733A54D7}" srcOrd="0" destOrd="8" presId="urn:microsoft.com/office/officeart/2005/8/layout/hList6"/>
    <dgm:cxn modelId="{5B8EEC7D-9715-4CD2-963A-F478A80FD288}" type="presOf" srcId="{AD5AFB32-4BE6-43E5-8565-8407537B5BC4}" destId="{F004F8C3-FE8D-4423-861C-D1BBE777238D}" srcOrd="0" destOrd="0" presId="urn:microsoft.com/office/officeart/2005/8/layout/hList6"/>
    <dgm:cxn modelId="{1732C3F3-9F0B-4171-81D0-D25817E6559A}" srcId="{7B1856DF-D9D4-413A-A61B-851F1B30D69E}" destId="{E449BADD-5E50-40A8-BC24-EEAC0BEEE7C8}" srcOrd="1" destOrd="0" parTransId="{AB4B0A79-2373-4FB8-AF99-CA7C35DCE1B0}" sibTransId="{0FE5845B-D42F-43AB-A660-B5F4F07EBBA8}"/>
    <dgm:cxn modelId="{8F645970-9428-4FF8-924B-E06343B9E1CF}" srcId="{92D373BC-6CBB-478B-809D-9774D5D54434}" destId="{DA23189E-E2F7-4E3D-ACC9-3E36FF86A905}" srcOrd="1" destOrd="0" parTransId="{B355013F-AD93-4A12-AD45-4EB9D14ADF7C}" sibTransId="{6685360E-791C-4B31-82E3-A462A7215087}"/>
    <dgm:cxn modelId="{869FA643-CA8F-4346-A36C-D716D9984D65}" type="presOf" srcId="{0F9AD01F-542D-47E8-8614-9496B7CFC871}" destId="{B1D503A3-5592-4A4E-8EAE-8A0A927CBB6D}" srcOrd="0" destOrd="2" presId="urn:microsoft.com/office/officeart/2005/8/layout/hList6"/>
    <dgm:cxn modelId="{49ACF942-7C8B-40AC-A08A-44741C3D3CB6}" srcId="{7B1856DF-D9D4-413A-A61B-851F1B30D69E}" destId="{2C4C7069-BA63-4EBA-AA5E-73068C1C6062}" srcOrd="2" destOrd="0" parTransId="{DAAC0E9E-3B8C-4FE6-8CBC-F2603FED4586}" sibTransId="{7D224E3C-BD0C-4962-BA1B-F030BB2B3F4A}"/>
    <dgm:cxn modelId="{2A9C3ADC-AF0E-437F-9AE5-60F247EDEAAA}" srcId="{7B1856DF-D9D4-413A-A61B-851F1B30D69E}" destId="{F00F7830-A44D-487B-BE73-FF5B3CD7B2BB}" srcOrd="0" destOrd="0" parTransId="{39EBE6DE-5031-460E-8814-4D2BE0B510EF}" sibTransId="{C59AA110-78C7-43F8-B808-9A1EEF20D5F0}"/>
    <dgm:cxn modelId="{1BAD4050-3D22-470A-A53D-BE90AB9BDCC8}" srcId="{92D373BC-6CBB-478B-809D-9774D5D54434}" destId="{2B6A0979-B369-4A66-9528-E7196947E496}" srcOrd="2" destOrd="0" parTransId="{AD54BDA0-3B20-447B-B45D-29CA7C7F074A}" sibTransId="{3AE4A24A-2625-468D-8140-87A4EE86A484}"/>
    <dgm:cxn modelId="{795C5FBF-82CC-4BB4-A887-974908B0C27F}" type="presOf" srcId="{E1011B8E-16C5-43DF-B14E-8C79DB480373}" destId="{B1D503A3-5592-4A4E-8EAE-8A0A927CBB6D}" srcOrd="0" destOrd="4" presId="urn:microsoft.com/office/officeart/2005/8/layout/hList6"/>
    <dgm:cxn modelId="{9735C810-CC91-4024-8CB5-AA36495D1BA1}" srcId="{4D9BDAE9-C7E6-41F2-B7CF-38CAB18EB4AB}" destId="{F4D5CC7D-CE0A-4177-8925-00F69B4C349C}" srcOrd="2" destOrd="0" parTransId="{4BEDB940-8EAE-479A-A234-C5D6653DFB84}" sibTransId="{8FE4D775-D57A-4A9F-9C76-A55D3067407C}"/>
    <dgm:cxn modelId="{3C363588-40E5-4D7F-927E-B0ACA8CBD165}" srcId="{92D373BC-6CBB-478B-809D-9774D5D54434}" destId="{DB37E918-D1FE-4F26-8B48-E56985148B87}" srcOrd="4" destOrd="0" parTransId="{D0EC1BF2-79B8-4C02-BA4C-4FD8165C5BC9}" sibTransId="{A5F47F44-D6AB-46BC-A962-8E260621F53A}"/>
    <dgm:cxn modelId="{C2F68D34-F777-4FEE-9196-F755FE44DCDA}" type="presParOf" srcId="{3118A725-8224-467D-8864-F31AD2BA9B67}" destId="{B1D503A3-5592-4A4E-8EAE-8A0A927CBB6D}" srcOrd="0" destOrd="0" presId="urn:microsoft.com/office/officeart/2005/8/layout/hList6"/>
    <dgm:cxn modelId="{FB60D7EE-3E36-481C-843C-6601892640B7}" type="presParOf" srcId="{3118A725-8224-467D-8864-F31AD2BA9B67}" destId="{BAB9240B-7186-4557-9148-396EC343D703}" srcOrd="1" destOrd="0" presId="urn:microsoft.com/office/officeart/2005/8/layout/hList6"/>
    <dgm:cxn modelId="{41FB9B7E-4594-4DB9-8C19-1443A8FCD770}" type="presParOf" srcId="{3118A725-8224-467D-8864-F31AD2BA9B67}" destId="{E14BD8EB-A835-4FCE-80B3-5C480D0DB066}" srcOrd="2" destOrd="0" presId="urn:microsoft.com/office/officeart/2005/8/layout/hList6"/>
    <dgm:cxn modelId="{80DC81FB-5A61-49EF-A1AF-9D9C6640F2D1}" type="presParOf" srcId="{3118A725-8224-467D-8864-F31AD2BA9B67}" destId="{7CCA4790-A8C6-4223-8E6F-B9B63E606B16}" srcOrd="3" destOrd="0" presId="urn:microsoft.com/office/officeart/2005/8/layout/hList6"/>
    <dgm:cxn modelId="{7BA8FA27-94BA-43FF-8DCA-559B632A7982}" type="presParOf" srcId="{3118A725-8224-467D-8864-F31AD2BA9B67}" destId="{E2C06329-57EA-4D00-9770-F0CA733A54D7}" srcOrd="4" destOrd="0" presId="urn:microsoft.com/office/officeart/2005/8/layout/hList6"/>
    <dgm:cxn modelId="{6E9EED27-40E9-433E-BB6C-551EC6221700}" type="presParOf" srcId="{3118A725-8224-467D-8864-F31AD2BA9B67}" destId="{7B526994-8897-4536-A843-52D397B5DF0A}" srcOrd="5" destOrd="0" presId="urn:microsoft.com/office/officeart/2005/8/layout/hList6"/>
    <dgm:cxn modelId="{CFF9D172-D3B9-4645-8766-04DDA06DF43D}" type="presParOf" srcId="{3118A725-8224-467D-8864-F31AD2BA9B67}" destId="{F004F8C3-FE8D-4423-861C-D1BBE777238D}" srcOrd="6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EADA0B-C0A1-4649-9A8A-8B98E096D16B}" type="doc">
      <dgm:prSet loTypeId="urn:microsoft.com/office/officeart/2005/8/layout/lProcess2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3E7BBE-C49B-4EA7-AE4E-8D73B046376F}">
      <dgm:prSet phldrT="[Text]" custT="1"/>
      <dgm:spPr/>
      <dgm:t>
        <a:bodyPr/>
        <a:lstStyle/>
        <a:p>
          <a:r>
            <a:rPr lang="en-US" sz="1200" b="1" dirty="0" smtClean="0"/>
            <a:t>Balance Sheet</a:t>
          </a:r>
        </a:p>
        <a:p>
          <a:r>
            <a:rPr lang="en-US" sz="1200" b="1" dirty="0" smtClean="0"/>
            <a:t> </a:t>
          </a:r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/>
        </a:p>
      </dgm:t>
    </dgm:pt>
    <dgm:pt modelId="{96074996-69B1-4F08-AA4A-E774DB37A67F}" type="parTrans" cxnId="{2B27132E-0284-4886-B9B1-72B8BCDBAC89}">
      <dgm:prSet/>
      <dgm:spPr/>
      <dgm:t>
        <a:bodyPr/>
        <a:lstStyle/>
        <a:p>
          <a:endParaRPr lang="en-US"/>
        </a:p>
      </dgm:t>
    </dgm:pt>
    <dgm:pt modelId="{D7B84789-1424-408B-880B-E618A0576DD6}" type="sibTrans" cxnId="{2B27132E-0284-4886-B9B1-72B8BCDBAC89}">
      <dgm:prSet/>
      <dgm:spPr/>
      <dgm:t>
        <a:bodyPr/>
        <a:lstStyle/>
        <a:p>
          <a:endParaRPr lang="en-US"/>
        </a:p>
      </dgm:t>
    </dgm:pt>
    <dgm:pt modelId="{51E6848A-97D4-49B1-A9E4-23856890BF45}">
      <dgm:prSet phldrT="[Text]" custT="1"/>
      <dgm:spPr/>
      <dgm:t>
        <a:bodyPr/>
        <a:lstStyle/>
        <a:p>
          <a:r>
            <a:rPr lang="en-US" sz="1050" b="0" dirty="0" smtClean="0">
              <a:solidFill>
                <a:schemeClr val="tx1"/>
              </a:solidFill>
            </a:rPr>
            <a:t>Statement of Assets, Liabilities  and Owners equity at a certain date</a:t>
          </a:r>
          <a:endParaRPr lang="en-US" sz="1050" b="0" dirty="0">
            <a:solidFill>
              <a:schemeClr val="tx1"/>
            </a:solidFill>
          </a:endParaRPr>
        </a:p>
      </dgm:t>
    </dgm:pt>
    <dgm:pt modelId="{08649ABD-8B8D-4A70-91BD-39C6E648C542}" type="parTrans" cxnId="{5B1FF18A-378C-4735-A68B-76AC72D19078}">
      <dgm:prSet/>
      <dgm:spPr/>
      <dgm:t>
        <a:bodyPr/>
        <a:lstStyle/>
        <a:p>
          <a:endParaRPr lang="en-US"/>
        </a:p>
      </dgm:t>
    </dgm:pt>
    <dgm:pt modelId="{335091EC-1015-4DEE-B522-B3E95E8FA893}" type="sibTrans" cxnId="{5B1FF18A-378C-4735-A68B-76AC72D19078}">
      <dgm:prSet/>
      <dgm:spPr/>
      <dgm:t>
        <a:bodyPr/>
        <a:lstStyle/>
        <a:p>
          <a:endParaRPr lang="en-US"/>
        </a:p>
      </dgm:t>
    </dgm:pt>
    <dgm:pt modelId="{7E706AA6-1DEC-4F4C-B421-15AC8957DE7C}">
      <dgm:prSet phldrT="[Text]" custT="1"/>
      <dgm:spPr/>
      <dgm:t>
        <a:bodyPr/>
        <a:lstStyle/>
        <a:p>
          <a:endParaRPr lang="en-US" sz="1050" dirty="0" smtClean="0">
            <a:solidFill>
              <a:schemeClr val="tx1"/>
            </a:solidFill>
          </a:endParaRPr>
        </a:p>
        <a:p>
          <a:r>
            <a:rPr lang="en-US" sz="1050" u="sng" dirty="0" smtClean="0">
              <a:solidFill>
                <a:schemeClr val="tx1"/>
              </a:solidFill>
            </a:rPr>
            <a:t>Assets: </a:t>
          </a:r>
        </a:p>
        <a:p>
          <a:r>
            <a:rPr lang="en-US" sz="1050" dirty="0" smtClean="0">
              <a:solidFill>
                <a:schemeClr val="tx1"/>
              </a:solidFill>
            </a:rPr>
            <a:t>Land, Machinery, Cash, Receivables, Investment, Stocks. Raw Materials, Intellectual Properties etc.</a:t>
          </a:r>
        </a:p>
        <a:p>
          <a:r>
            <a:rPr lang="en-US" sz="1050" u="sng" dirty="0" smtClean="0">
              <a:solidFill>
                <a:schemeClr val="tx1"/>
              </a:solidFill>
            </a:rPr>
            <a:t>Liabilities:</a:t>
          </a:r>
          <a:r>
            <a:rPr lang="en-US" sz="1050" dirty="0" smtClean="0">
              <a:solidFill>
                <a:schemeClr val="tx1"/>
              </a:solidFill>
            </a:rPr>
            <a:t> </a:t>
          </a:r>
        </a:p>
        <a:p>
          <a:r>
            <a:rPr lang="en-US" sz="1050" dirty="0" smtClean="0">
              <a:solidFill>
                <a:schemeClr val="tx1"/>
              </a:solidFill>
            </a:rPr>
            <a:t>All loans and Advances, Payables, Creditors etc. </a:t>
          </a:r>
        </a:p>
        <a:p>
          <a:r>
            <a:rPr lang="en-US" sz="1050" u="sng" dirty="0" smtClean="0">
              <a:solidFill>
                <a:schemeClr val="tx1"/>
              </a:solidFill>
            </a:rPr>
            <a:t>Shareholders’ Equity: </a:t>
          </a:r>
        </a:p>
        <a:p>
          <a:r>
            <a:rPr lang="en-US" sz="1050" u="none" dirty="0" smtClean="0">
              <a:solidFill>
                <a:schemeClr val="tx1"/>
              </a:solidFill>
            </a:rPr>
            <a:t>Paid-up Capital, Reserve, Surplus and Retain Earnings</a:t>
          </a:r>
        </a:p>
        <a:p>
          <a:r>
            <a:rPr lang="en-US" sz="1050" dirty="0" smtClean="0">
              <a:solidFill>
                <a:schemeClr val="tx1"/>
              </a:solidFill>
            </a:rPr>
            <a:t> </a:t>
          </a:r>
        </a:p>
        <a:p>
          <a:endParaRPr lang="en-US" sz="1050" dirty="0">
            <a:solidFill>
              <a:schemeClr val="tx1"/>
            </a:solidFill>
          </a:endParaRPr>
        </a:p>
      </dgm:t>
    </dgm:pt>
    <dgm:pt modelId="{D98DF87E-5B75-4AC3-B14E-8C82612DB686}" type="parTrans" cxnId="{F2795FC3-DE0E-4757-A836-8FA20FB0A259}">
      <dgm:prSet/>
      <dgm:spPr/>
      <dgm:t>
        <a:bodyPr/>
        <a:lstStyle/>
        <a:p>
          <a:endParaRPr lang="en-US"/>
        </a:p>
      </dgm:t>
    </dgm:pt>
    <dgm:pt modelId="{8C103822-91C6-4656-A95E-301A430F5FD2}" type="sibTrans" cxnId="{F2795FC3-DE0E-4757-A836-8FA20FB0A259}">
      <dgm:prSet/>
      <dgm:spPr/>
      <dgm:t>
        <a:bodyPr/>
        <a:lstStyle/>
        <a:p>
          <a:endParaRPr lang="en-US"/>
        </a:p>
      </dgm:t>
    </dgm:pt>
    <dgm:pt modelId="{F010D379-A134-4AA9-8B55-65E6C59F0D67}">
      <dgm:prSet phldrT="[Text]" custT="1"/>
      <dgm:spPr/>
      <dgm:t>
        <a:bodyPr/>
        <a:lstStyle/>
        <a:p>
          <a:r>
            <a:rPr lang="en-US" sz="1200" b="1" dirty="0" smtClean="0"/>
            <a:t>Income Statement</a:t>
          </a:r>
        </a:p>
        <a:p>
          <a:endParaRPr lang="en-US" sz="1200" b="1" dirty="0" smtClean="0"/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 smtClean="0"/>
        </a:p>
        <a:p>
          <a:r>
            <a:rPr lang="en-US" sz="1600" b="1" dirty="0" smtClean="0"/>
            <a:t> </a:t>
          </a:r>
          <a:endParaRPr lang="en-US" sz="1600" b="1" dirty="0"/>
        </a:p>
      </dgm:t>
    </dgm:pt>
    <dgm:pt modelId="{986FC01D-5551-4E18-AAA8-F3A3624F0BD5}" type="parTrans" cxnId="{0A06F34B-58B1-4AAF-A576-B7B0F54A9FA5}">
      <dgm:prSet/>
      <dgm:spPr/>
      <dgm:t>
        <a:bodyPr/>
        <a:lstStyle/>
        <a:p>
          <a:endParaRPr lang="en-US"/>
        </a:p>
      </dgm:t>
    </dgm:pt>
    <dgm:pt modelId="{B566E303-AFE7-4A07-8394-1A7D29E38615}" type="sibTrans" cxnId="{0A06F34B-58B1-4AAF-A576-B7B0F54A9FA5}">
      <dgm:prSet/>
      <dgm:spPr/>
      <dgm:t>
        <a:bodyPr/>
        <a:lstStyle/>
        <a:p>
          <a:endParaRPr lang="en-US"/>
        </a:p>
      </dgm:t>
    </dgm:pt>
    <dgm:pt modelId="{3DAEBA27-022B-49B2-A581-F7E07F3673A4}">
      <dgm:prSet phldrT="[Text]" custT="1"/>
      <dgm:spPr/>
      <dgm:t>
        <a:bodyPr/>
        <a:lstStyle/>
        <a:p>
          <a:r>
            <a:rPr lang="en-US" sz="1000" b="0" dirty="0" smtClean="0">
              <a:solidFill>
                <a:schemeClr val="tx1"/>
              </a:solidFill>
            </a:rPr>
            <a:t>Statement of Income, Expenses, Profit or Loss for a certain period of time  </a:t>
          </a:r>
          <a:endParaRPr lang="en-US" sz="1000" b="0" dirty="0">
            <a:solidFill>
              <a:schemeClr val="tx1"/>
            </a:solidFill>
          </a:endParaRPr>
        </a:p>
      </dgm:t>
    </dgm:pt>
    <dgm:pt modelId="{D8E75215-9DC1-4996-ADBF-435E3FFCB983}" type="parTrans" cxnId="{212C65FF-8CCD-4E83-9935-E24F1C51224F}">
      <dgm:prSet/>
      <dgm:spPr/>
      <dgm:t>
        <a:bodyPr/>
        <a:lstStyle/>
        <a:p>
          <a:endParaRPr lang="en-US"/>
        </a:p>
      </dgm:t>
    </dgm:pt>
    <dgm:pt modelId="{64D6ED79-4D9C-4183-93BE-A66A624C449D}" type="sibTrans" cxnId="{212C65FF-8CCD-4E83-9935-E24F1C51224F}">
      <dgm:prSet/>
      <dgm:spPr/>
      <dgm:t>
        <a:bodyPr/>
        <a:lstStyle/>
        <a:p>
          <a:endParaRPr lang="en-US"/>
        </a:p>
      </dgm:t>
    </dgm:pt>
    <dgm:pt modelId="{BCE219DE-7B80-411F-80F8-440769516310}">
      <dgm:prSet phldrT="[Text]" custT="1"/>
      <dgm:spPr/>
      <dgm:t>
        <a:bodyPr/>
        <a:lstStyle/>
        <a:p>
          <a:r>
            <a:rPr lang="en-US" sz="1400" dirty="0" smtClean="0"/>
            <a:t>Total Income </a:t>
          </a:r>
          <a:r>
            <a:rPr lang="en-US" sz="1400" dirty="0" smtClean="0">
              <a:latin typeface="SutonnyMJ"/>
              <a:cs typeface="SutonnyMJ"/>
            </a:rPr>
            <a:t>&gt; </a:t>
          </a:r>
          <a:r>
            <a:rPr lang="en-US" sz="1400" dirty="0" smtClean="0"/>
            <a:t>Total Expenses = Profit </a:t>
          </a:r>
        </a:p>
        <a:p>
          <a:r>
            <a:rPr lang="en-US" sz="1400" dirty="0" smtClean="0"/>
            <a:t>Total Income </a:t>
          </a:r>
          <a:r>
            <a:rPr lang="en-US" sz="1400" dirty="0" smtClean="0">
              <a:latin typeface="SutonnyMJ"/>
              <a:cs typeface="SutonnyMJ"/>
            </a:rPr>
            <a:t>&lt; </a:t>
          </a:r>
          <a:r>
            <a:rPr lang="en-US" sz="1400" dirty="0" smtClean="0"/>
            <a:t>Total Expenses = Loss </a:t>
          </a:r>
          <a:r>
            <a:rPr lang="en-US" sz="1400" dirty="0" smtClean="0">
              <a:latin typeface="SutonnyMJ"/>
              <a:cs typeface="SutonnyMJ"/>
            </a:rPr>
            <a:t>  </a:t>
          </a:r>
          <a:endParaRPr lang="en-US" sz="1400" dirty="0"/>
        </a:p>
      </dgm:t>
    </dgm:pt>
    <dgm:pt modelId="{4F03A491-A866-41E7-85DB-ABE4220D399B}" type="parTrans" cxnId="{15FF1A57-1599-42C1-9553-E7BCA604981F}">
      <dgm:prSet/>
      <dgm:spPr/>
      <dgm:t>
        <a:bodyPr/>
        <a:lstStyle/>
        <a:p>
          <a:endParaRPr lang="en-US"/>
        </a:p>
      </dgm:t>
    </dgm:pt>
    <dgm:pt modelId="{18EDB530-6B85-4BFE-AF5D-71380C12E523}" type="sibTrans" cxnId="{15FF1A57-1599-42C1-9553-E7BCA604981F}">
      <dgm:prSet/>
      <dgm:spPr/>
      <dgm:t>
        <a:bodyPr/>
        <a:lstStyle/>
        <a:p>
          <a:endParaRPr lang="en-US"/>
        </a:p>
      </dgm:t>
    </dgm:pt>
    <dgm:pt modelId="{CF934573-CC89-43FC-B5A4-15FB460E93DD}">
      <dgm:prSet phldrT="[Text]" custT="1"/>
      <dgm:spPr/>
      <dgm:t>
        <a:bodyPr/>
        <a:lstStyle/>
        <a:p>
          <a:r>
            <a:rPr lang="en-US" sz="1200" b="1" dirty="0" smtClean="0"/>
            <a:t>Cash Flow Statement</a:t>
          </a:r>
        </a:p>
        <a:p>
          <a:endParaRPr lang="en-US" sz="1200" b="1" dirty="0" smtClean="0"/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/>
        </a:p>
      </dgm:t>
    </dgm:pt>
    <dgm:pt modelId="{3C6E2D03-026E-4C06-AA1C-AD9DCBA0F4E2}" type="parTrans" cxnId="{C3F6F148-6E6A-4BA8-B28A-AD62E6DA559E}">
      <dgm:prSet/>
      <dgm:spPr/>
      <dgm:t>
        <a:bodyPr/>
        <a:lstStyle/>
        <a:p>
          <a:endParaRPr lang="en-US"/>
        </a:p>
      </dgm:t>
    </dgm:pt>
    <dgm:pt modelId="{2D1D321C-62FD-43AF-A83E-F1FC343BFDDA}" type="sibTrans" cxnId="{C3F6F148-6E6A-4BA8-B28A-AD62E6DA559E}">
      <dgm:prSet/>
      <dgm:spPr/>
      <dgm:t>
        <a:bodyPr/>
        <a:lstStyle/>
        <a:p>
          <a:endParaRPr lang="en-US"/>
        </a:p>
      </dgm:t>
    </dgm:pt>
    <dgm:pt modelId="{1101A7F4-0BFA-4AD5-B86E-43DFA75BD024}">
      <dgm:prSet phldrT="[Text]" custT="1"/>
      <dgm:spPr/>
      <dgm:t>
        <a:bodyPr/>
        <a:lstStyle/>
        <a:p>
          <a:r>
            <a:rPr lang="en-US" sz="1000" b="0" dirty="0" smtClean="0">
              <a:solidFill>
                <a:schemeClr val="tx1"/>
              </a:solidFill>
            </a:rPr>
            <a:t>Statement of Cash Inflows and Outflows during a certain period of time  </a:t>
          </a:r>
          <a:endParaRPr lang="en-US" sz="1000" b="0" dirty="0">
            <a:solidFill>
              <a:schemeClr val="tx1"/>
            </a:solidFill>
          </a:endParaRPr>
        </a:p>
      </dgm:t>
    </dgm:pt>
    <dgm:pt modelId="{68CBEEF9-F06E-499C-AAC7-B61C90B34B02}" type="parTrans" cxnId="{B04DEA61-0C76-4A2D-BB75-B1CA038E827B}">
      <dgm:prSet/>
      <dgm:spPr/>
      <dgm:t>
        <a:bodyPr/>
        <a:lstStyle/>
        <a:p>
          <a:endParaRPr lang="en-US"/>
        </a:p>
      </dgm:t>
    </dgm:pt>
    <dgm:pt modelId="{5083A3F0-631F-496F-A3F5-D4036CB205F7}" type="sibTrans" cxnId="{B04DEA61-0C76-4A2D-BB75-B1CA038E827B}">
      <dgm:prSet/>
      <dgm:spPr/>
      <dgm:t>
        <a:bodyPr/>
        <a:lstStyle/>
        <a:p>
          <a:endParaRPr lang="en-US"/>
        </a:p>
      </dgm:t>
    </dgm:pt>
    <dgm:pt modelId="{FAC08ABA-C53E-4290-90A8-AB0F52BE8465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Cash Flow from Operating Activities</a:t>
          </a:r>
        </a:p>
        <a:p>
          <a:r>
            <a:rPr lang="en-US" sz="1400" dirty="0" smtClean="0">
              <a:solidFill>
                <a:schemeClr val="tx1"/>
              </a:solidFill>
            </a:rPr>
            <a:t>Cash Flow from Financing Activities  and </a:t>
          </a:r>
        </a:p>
        <a:p>
          <a:r>
            <a:rPr lang="en-US" sz="1400" dirty="0" smtClean="0">
              <a:solidFill>
                <a:schemeClr val="tx1"/>
              </a:solidFill>
            </a:rPr>
            <a:t>Cash Flow from Investing Activities</a:t>
          </a:r>
        </a:p>
        <a:p>
          <a:endParaRPr lang="en-US" sz="1400" dirty="0">
            <a:solidFill>
              <a:schemeClr val="tx1"/>
            </a:solidFill>
          </a:endParaRPr>
        </a:p>
      </dgm:t>
    </dgm:pt>
    <dgm:pt modelId="{537E69C5-FB1D-428C-A581-5EF2642FCD73}" type="parTrans" cxnId="{FB9BC21C-F0E0-40D2-9DDB-FBFEDFBAE340}">
      <dgm:prSet/>
      <dgm:spPr/>
      <dgm:t>
        <a:bodyPr/>
        <a:lstStyle/>
        <a:p>
          <a:endParaRPr lang="en-US"/>
        </a:p>
      </dgm:t>
    </dgm:pt>
    <dgm:pt modelId="{C9ACC5EA-5B2F-4BAE-AB2C-A9A10692F8A3}" type="sibTrans" cxnId="{FB9BC21C-F0E0-40D2-9DDB-FBFEDFBAE340}">
      <dgm:prSet/>
      <dgm:spPr/>
      <dgm:t>
        <a:bodyPr/>
        <a:lstStyle/>
        <a:p>
          <a:endParaRPr lang="en-US"/>
        </a:p>
      </dgm:t>
    </dgm:pt>
    <dgm:pt modelId="{04EE4CA9-B610-4F2D-9C52-9F77D0B6DB6F}">
      <dgm:prSet custT="1"/>
      <dgm:spPr/>
      <dgm:t>
        <a:bodyPr/>
        <a:lstStyle/>
        <a:p>
          <a:r>
            <a:rPr lang="en-US" sz="1400" b="1" dirty="0" smtClean="0"/>
            <a:t>Auditors’ Report</a:t>
          </a:r>
        </a:p>
        <a:p>
          <a:endParaRPr lang="en-US" sz="1400" b="1" dirty="0" smtClean="0"/>
        </a:p>
        <a:p>
          <a:endParaRPr lang="en-US" sz="1400" b="1" dirty="0" smtClean="0"/>
        </a:p>
        <a:p>
          <a:endParaRPr lang="en-US" sz="1400" b="1" dirty="0" smtClean="0"/>
        </a:p>
        <a:p>
          <a:endParaRPr lang="en-US" sz="1400" b="1" dirty="0"/>
        </a:p>
      </dgm:t>
    </dgm:pt>
    <dgm:pt modelId="{C7431E52-3374-44EB-86E0-ACD5EE77C44C}" type="parTrans" cxnId="{D50E074D-9858-4033-B358-6D4E8A8A8B39}">
      <dgm:prSet/>
      <dgm:spPr/>
      <dgm:t>
        <a:bodyPr/>
        <a:lstStyle/>
        <a:p>
          <a:endParaRPr lang="en-US"/>
        </a:p>
      </dgm:t>
    </dgm:pt>
    <dgm:pt modelId="{CFFCFC37-6F46-4518-9975-A2F3620BF11B}" type="sibTrans" cxnId="{D50E074D-9858-4033-B358-6D4E8A8A8B39}">
      <dgm:prSet/>
      <dgm:spPr/>
      <dgm:t>
        <a:bodyPr/>
        <a:lstStyle/>
        <a:p>
          <a:endParaRPr lang="en-US"/>
        </a:p>
      </dgm:t>
    </dgm:pt>
    <dgm:pt modelId="{1C63EB7E-9FE3-456E-918C-374F48F2D1A2}">
      <dgm:prSet custT="1"/>
      <dgm:spPr/>
      <dgm:t>
        <a:bodyPr/>
        <a:lstStyle/>
        <a:p>
          <a:r>
            <a:rPr lang="en-US" sz="1400" b="1" dirty="0" smtClean="0"/>
            <a:t>Notes to the Accounts</a:t>
          </a:r>
        </a:p>
        <a:p>
          <a:endParaRPr lang="en-US" sz="1400" b="1" dirty="0" smtClean="0"/>
        </a:p>
        <a:p>
          <a:endParaRPr lang="en-US" sz="1400" b="1" dirty="0" smtClean="0"/>
        </a:p>
        <a:p>
          <a:endParaRPr lang="en-US" sz="1400" b="1" dirty="0" smtClean="0"/>
        </a:p>
        <a:p>
          <a:r>
            <a:rPr lang="en-US" sz="1400" b="1" dirty="0" smtClean="0"/>
            <a:t> </a:t>
          </a:r>
          <a:endParaRPr lang="en-US" sz="1400" b="1" dirty="0"/>
        </a:p>
      </dgm:t>
    </dgm:pt>
    <dgm:pt modelId="{C3CD0A50-2A1E-454A-9CCA-9AD9DDCB5385}" type="parTrans" cxnId="{A3BF885F-8723-46B6-9255-2BEDCEEF27F6}">
      <dgm:prSet/>
      <dgm:spPr/>
      <dgm:t>
        <a:bodyPr/>
        <a:lstStyle/>
        <a:p>
          <a:endParaRPr lang="en-US"/>
        </a:p>
      </dgm:t>
    </dgm:pt>
    <dgm:pt modelId="{D45A6C58-CDF0-4C6E-8B7B-96D01D5AB3C3}" type="sibTrans" cxnId="{A3BF885F-8723-46B6-9255-2BEDCEEF27F6}">
      <dgm:prSet/>
      <dgm:spPr/>
      <dgm:t>
        <a:bodyPr/>
        <a:lstStyle/>
        <a:p>
          <a:endParaRPr lang="en-US"/>
        </a:p>
      </dgm:t>
    </dgm:pt>
    <dgm:pt modelId="{F8081B19-7EF0-4E29-9CC1-3DAEDDF4A1AF}">
      <dgm:prSet custT="1"/>
      <dgm:spPr/>
      <dgm:t>
        <a:bodyPr/>
        <a:lstStyle/>
        <a:p>
          <a:r>
            <a:rPr lang="en-US" sz="1400" b="1" dirty="0" smtClean="0"/>
            <a:t>Statement of Changes in Equity</a:t>
          </a:r>
        </a:p>
        <a:p>
          <a:endParaRPr lang="en-US" sz="1600" b="1" dirty="0" smtClean="0"/>
        </a:p>
        <a:p>
          <a:endParaRPr lang="en-US" sz="1600" b="1" dirty="0" smtClean="0"/>
        </a:p>
        <a:p>
          <a:endParaRPr lang="en-US" sz="1600" b="1" dirty="0"/>
        </a:p>
      </dgm:t>
    </dgm:pt>
    <dgm:pt modelId="{E4AE806C-ADA9-4F4A-98FF-55B7DECFD7AC}" type="parTrans" cxnId="{3F5FADF0-33FA-420D-88C8-7981A65E5D26}">
      <dgm:prSet/>
      <dgm:spPr/>
      <dgm:t>
        <a:bodyPr/>
        <a:lstStyle/>
        <a:p>
          <a:endParaRPr lang="en-US"/>
        </a:p>
      </dgm:t>
    </dgm:pt>
    <dgm:pt modelId="{5CE120E7-1C62-42C9-8B2A-493A4703B9EE}" type="sibTrans" cxnId="{3F5FADF0-33FA-420D-88C8-7981A65E5D26}">
      <dgm:prSet/>
      <dgm:spPr/>
      <dgm:t>
        <a:bodyPr/>
        <a:lstStyle/>
        <a:p>
          <a:endParaRPr lang="en-US"/>
        </a:p>
      </dgm:t>
    </dgm:pt>
    <dgm:pt modelId="{E2271BE3-8F40-49BE-A520-3991E753EE1E}" type="pres">
      <dgm:prSet presAssocID="{DEEADA0B-C0A1-4649-9A8A-8B98E096D1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8906AE-0B9E-4411-BCBA-C90629C7C502}" type="pres">
      <dgm:prSet presAssocID="{FE3E7BBE-C49B-4EA7-AE4E-8D73B046376F}" presName="compNode" presStyleCnt="0"/>
      <dgm:spPr/>
    </dgm:pt>
    <dgm:pt modelId="{106BDD67-ECDE-4DF6-A462-CD8BF7CDF14D}" type="pres">
      <dgm:prSet presAssocID="{FE3E7BBE-C49B-4EA7-AE4E-8D73B046376F}" presName="aNode" presStyleLbl="bgShp" presStyleIdx="0" presStyleCnt="6"/>
      <dgm:spPr/>
      <dgm:t>
        <a:bodyPr/>
        <a:lstStyle/>
        <a:p>
          <a:endParaRPr lang="en-US"/>
        </a:p>
      </dgm:t>
    </dgm:pt>
    <dgm:pt modelId="{0D5F7E3C-E0C0-4621-8CFF-2B399F7FBA03}" type="pres">
      <dgm:prSet presAssocID="{FE3E7BBE-C49B-4EA7-AE4E-8D73B046376F}" presName="textNode" presStyleLbl="bgShp" presStyleIdx="0" presStyleCnt="6"/>
      <dgm:spPr/>
      <dgm:t>
        <a:bodyPr/>
        <a:lstStyle/>
        <a:p>
          <a:endParaRPr lang="en-US"/>
        </a:p>
      </dgm:t>
    </dgm:pt>
    <dgm:pt modelId="{945859C8-E31C-49CB-8F81-4116F2F41CA9}" type="pres">
      <dgm:prSet presAssocID="{FE3E7BBE-C49B-4EA7-AE4E-8D73B046376F}" presName="compChildNode" presStyleCnt="0"/>
      <dgm:spPr/>
    </dgm:pt>
    <dgm:pt modelId="{DB02EC65-608E-45A8-A7B0-4EE1C1B63AC2}" type="pres">
      <dgm:prSet presAssocID="{FE3E7BBE-C49B-4EA7-AE4E-8D73B046376F}" presName="theInnerList" presStyleCnt="0"/>
      <dgm:spPr/>
    </dgm:pt>
    <dgm:pt modelId="{42122750-A40B-4AA2-A872-DDF52100C8C8}" type="pres">
      <dgm:prSet presAssocID="{51E6848A-97D4-49B1-A9E4-23856890BF45}" presName="childNode" presStyleLbl="node1" presStyleIdx="0" presStyleCnt="6" custScaleY="63095" custLinFactY="-8526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B27D8-D755-4B74-98DB-3989E175A060}" type="pres">
      <dgm:prSet presAssocID="{51E6848A-97D4-49B1-A9E4-23856890BF45}" presName="aSpace2" presStyleCnt="0"/>
      <dgm:spPr/>
    </dgm:pt>
    <dgm:pt modelId="{DF2B3605-1D42-48CD-BC37-782202B01A2F}" type="pres">
      <dgm:prSet presAssocID="{7E706AA6-1DEC-4F4C-B421-15AC8957DE7C}" presName="childNode" presStyleLbl="node1" presStyleIdx="1" presStyleCnt="6" custScaleY="226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EB266-E8FA-4CF5-9D80-CB4448E2D916}" type="pres">
      <dgm:prSet presAssocID="{FE3E7BBE-C49B-4EA7-AE4E-8D73B046376F}" presName="aSpace" presStyleCnt="0"/>
      <dgm:spPr/>
    </dgm:pt>
    <dgm:pt modelId="{C0A74C59-7E41-41CC-891F-BC76F682D3F2}" type="pres">
      <dgm:prSet presAssocID="{F010D379-A134-4AA9-8B55-65E6C59F0D67}" presName="compNode" presStyleCnt="0"/>
      <dgm:spPr/>
    </dgm:pt>
    <dgm:pt modelId="{EE6953CF-452F-40A4-A530-576FE2D8E3DE}" type="pres">
      <dgm:prSet presAssocID="{F010D379-A134-4AA9-8B55-65E6C59F0D67}" presName="aNode" presStyleLbl="bgShp" presStyleIdx="1" presStyleCnt="6"/>
      <dgm:spPr/>
      <dgm:t>
        <a:bodyPr/>
        <a:lstStyle/>
        <a:p>
          <a:endParaRPr lang="en-US"/>
        </a:p>
      </dgm:t>
    </dgm:pt>
    <dgm:pt modelId="{C341C2A0-D1A8-4C02-9EB7-5987AFD670BD}" type="pres">
      <dgm:prSet presAssocID="{F010D379-A134-4AA9-8B55-65E6C59F0D67}" presName="textNode" presStyleLbl="bgShp" presStyleIdx="1" presStyleCnt="6"/>
      <dgm:spPr/>
      <dgm:t>
        <a:bodyPr/>
        <a:lstStyle/>
        <a:p>
          <a:endParaRPr lang="en-US"/>
        </a:p>
      </dgm:t>
    </dgm:pt>
    <dgm:pt modelId="{7996D181-2508-4A81-9514-194FC2F3EB1B}" type="pres">
      <dgm:prSet presAssocID="{F010D379-A134-4AA9-8B55-65E6C59F0D67}" presName="compChildNode" presStyleCnt="0"/>
      <dgm:spPr/>
    </dgm:pt>
    <dgm:pt modelId="{1084F430-D88F-4C9D-A340-0FB9DE4BD1C2}" type="pres">
      <dgm:prSet presAssocID="{F010D379-A134-4AA9-8B55-65E6C59F0D67}" presName="theInnerList" presStyleCnt="0"/>
      <dgm:spPr/>
    </dgm:pt>
    <dgm:pt modelId="{4B95F99B-6F93-45D0-8727-615CE482D6A0}" type="pres">
      <dgm:prSet presAssocID="{3DAEBA27-022B-49B2-A581-F7E07F3673A4}" presName="childNode" presStyleLbl="node1" presStyleIdx="2" presStyleCnt="6" custScaleX="95368" custScaleY="36520" custLinFactY="-4939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8CD99-D0F5-40A5-AF66-62EAAFD9F748}" type="pres">
      <dgm:prSet presAssocID="{3DAEBA27-022B-49B2-A581-F7E07F3673A4}" presName="aSpace2" presStyleCnt="0"/>
      <dgm:spPr/>
    </dgm:pt>
    <dgm:pt modelId="{DFBC3FC8-4D3B-409E-9285-D0161C04C784}" type="pres">
      <dgm:prSet presAssocID="{BCE219DE-7B80-411F-80F8-440769516310}" presName="childNode" presStyleLbl="node1" presStyleIdx="3" presStyleCnt="6" custScaleY="151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39404-5D16-484C-882C-2ADC3DB1C539}" type="pres">
      <dgm:prSet presAssocID="{F010D379-A134-4AA9-8B55-65E6C59F0D67}" presName="aSpace" presStyleCnt="0"/>
      <dgm:spPr/>
    </dgm:pt>
    <dgm:pt modelId="{91B79F1F-8535-44BE-8EFA-65CE7B77324C}" type="pres">
      <dgm:prSet presAssocID="{CF934573-CC89-43FC-B5A4-15FB460E93DD}" presName="compNode" presStyleCnt="0"/>
      <dgm:spPr/>
    </dgm:pt>
    <dgm:pt modelId="{3C89F160-8ABF-4AEC-ADC6-79FA3C40683D}" type="pres">
      <dgm:prSet presAssocID="{CF934573-CC89-43FC-B5A4-15FB460E93DD}" presName="aNode" presStyleLbl="bgShp" presStyleIdx="2" presStyleCnt="6" custLinFactNeighborX="645"/>
      <dgm:spPr/>
      <dgm:t>
        <a:bodyPr/>
        <a:lstStyle/>
        <a:p>
          <a:endParaRPr lang="en-US"/>
        </a:p>
      </dgm:t>
    </dgm:pt>
    <dgm:pt modelId="{1897C1CA-C2A1-4032-90B0-82719025EACF}" type="pres">
      <dgm:prSet presAssocID="{CF934573-CC89-43FC-B5A4-15FB460E93DD}" presName="textNode" presStyleLbl="bgShp" presStyleIdx="2" presStyleCnt="6"/>
      <dgm:spPr/>
      <dgm:t>
        <a:bodyPr/>
        <a:lstStyle/>
        <a:p>
          <a:endParaRPr lang="en-US"/>
        </a:p>
      </dgm:t>
    </dgm:pt>
    <dgm:pt modelId="{81EBDBEC-CB38-4C1F-AC92-5FAF1A7298F5}" type="pres">
      <dgm:prSet presAssocID="{CF934573-CC89-43FC-B5A4-15FB460E93DD}" presName="compChildNode" presStyleCnt="0"/>
      <dgm:spPr/>
    </dgm:pt>
    <dgm:pt modelId="{55C6B0BA-5DE6-4213-B356-2F68D25A6818}" type="pres">
      <dgm:prSet presAssocID="{CF934573-CC89-43FC-B5A4-15FB460E93DD}" presName="theInnerList" presStyleCnt="0"/>
      <dgm:spPr/>
    </dgm:pt>
    <dgm:pt modelId="{D64742B7-4525-42D8-9913-6A3328365C2E}" type="pres">
      <dgm:prSet presAssocID="{1101A7F4-0BFA-4AD5-B86E-43DFA75BD024}" presName="childNode" presStyleLbl="node1" presStyleIdx="4" presStyleCnt="6" custScaleX="96316" custScaleY="33125" custLinFactY="-43789" custLinFactNeighborX="623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C7BCD-6278-4539-BE6C-B6AF1A0290B1}" type="pres">
      <dgm:prSet presAssocID="{1101A7F4-0BFA-4AD5-B86E-43DFA75BD024}" presName="aSpace2" presStyleCnt="0"/>
      <dgm:spPr/>
    </dgm:pt>
    <dgm:pt modelId="{82265B5D-B0EE-451D-9805-EB7CDFD700BA}" type="pres">
      <dgm:prSet presAssocID="{FAC08ABA-C53E-4290-90A8-AB0F52BE8465}" presName="childNode" presStyleLbl="node1" presStyleIdx="5" presStyleCnt="6" custScaleY="145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9CF23-45CD-40D5-84BB-54313613E0EC}" type="pres">
      <dgm:prSet presAssocID="{CF934573-CC89-43FC-B5A4-15FB460E93DD}" presName="aSpace" presStyleCnt="0"/>
      <dgm:spPr/>
    </dgm:pt>
    <dgm:pt modelId="{7A98D551-8DE9-42D1-91EE-13C960FDE932}" type="pres">
      <dgm:prSet presAssocID="{F8081B19-7EF0-4E29-9CC1-3DAEDDF4A1AF}" presName="compNode" presStyleCnt="0"/>
      <dgm:spPr/>
    </dgm:pt>
    <dgm:pt modelId="{03287313-F046-4AA9-AC07-427F9E11AD34}" type="pres">
      <dgm:prSet presAssocID="{F8081B19-7EF0-4E29-9CC1-3DAEDDF4A1AF}" presName="aNode" presStyleLbl="bgShp" presStyleIdx="3" presStyleCnt="6" custLinFactNeighborX="279"/>
      <dgm:spPr/>
      <dgm:t>
        <a:bodyPr/>
        <a:lstStyle/>
        <a:p>
          <a:endParaRPr lang="en-US"/>
        </a:p>
      </dgm:t>
    </dgm:pt>
    <dgm:pt modelId="{B936CBE4-E4A4-40B8-AAAC-8C1BF162E6E3}" type="pres">
      <dgm:prSet presAssocID="{F8081B19-7EF0-4E29-9CC1-3DAEDDF4A1AF}" presName="textNode" presStyleLbl="bgShp" presStyleIdx="3" presStyleCnt="6"/>
      <dgm:spPr/>
      <dgm:t>
        <a:bodyPr/>
        <a:lstStyle/>
        <a:p>
          <a:endParaRPr lang="en-US"/>
        </a:p>
      </dgm:t>
    </dgm:pt>
    <dgm:pt modelId="{75CD080C-E17A-48A2-81BF-43EE5217FF72}" type="pres">
      <dgm:prSet presAssocID="{F8081B19-7EF0-4E29-9CC1-3DAEDDF4A1AF}" presName="compChildNode" presStyleCnt="0"/>
      <dgm:spPr/>
    </dgm:pt>
    <dgm:pt modelId="{EABCB776-6203-4B04-A5EB-31B02A9DC8A0}" type="pres">
      <dgm:prSet presAssocID="{F8081B19-7EF0-4E29-9CC1-3DAEDDF4A1AF}" presName="theInnerList" presStyleCnt="0"/>
      <dgm:spPr/>
    </dgm:pt>
    <dgm:pt modelId="{AB53EE7A-EAC5-4E8C-964B-CDD23D8A8523}" type="pres">
      <dgm:prSet presAssocID="{F8081B19-7EF0-4E29-9CC1-3DAEDDF4A1AF}" presName="aSpace" presStyleCnt="0"/>
      <dgm:spPr/>
    </dgm:pt>
    <dgm:pt modelId="{2C89F6B2-6C28-414D-AB84-90056AC452F3}" type="pres">
      <dgm:prSet presAssocID="{1C63EB7E-9FE3-456E-918C-374F48F2D1A2}" presName="compNode" presStyleCnt="0"/>
      <dgm:spPr/>
    </dgm:pt>
    <dgm:pt modelId="{DC1B0EEB-09BC-4996-BCE1-842381CC31DE}" type="pres">
      <dgm:prSet presAssocID="{1C63EB7E-9FE3-456E-918C-374F48F2D1A2}" presName="aNode" presStyleLbl="bgShp" presStyleIdx="4" presStyleCnt="6"/>
      <dgm:spPr/>
      <dgm:t>
        <a:bodyPr/>
        <a:lstStyle/>
        <a:p>
          <a:endParaRPr lang="en-US"/>
        </a:p>
      </dgm:t>
    </dgm:pt>
    <dgm:pt modelId="{0915545D-C930-49D0-A3B2-6771C96B8391}" type="pres">
      <dgm:prSet presAssocID="{1C63EB7E-9FE3-456E-918C-374F48F2D1A2}" presName="textNode" presStyleLbl="bgShp" presStyleIdx="4" presStyleCnt="6"/>
      <dgm:spPr/>
      <dgm:t>
        <a:bodyPr/>
        <a:lstStyle/>
        <a:p>
          <a:endParaRPr lang="en-US"/>
        </a:p>
      </dgm:t>
    </dgm:pt>
    <dgm:pt modelId="{CDF6DFC4-3586-42A1-A501-CDA6D6AC4C75}" type="pres">
      <dgm:prSet presAssocID="{1C63EB7E-9FE3-456E-918C-374F48F2D1A2}" presName="compChildNode" presStyleCnt="0"/>
      <dgm:spPr/>
    </dgm:pt>
    <dgm:pt modelId="{2E6317B3-8BE8-43BD-BA94-1A8D30196BCF}" type="pres">
      <dgm:prSet presAssocID="{1C63EB7E-9FE3-456E-918C-374F48F2D1A2}" presName="theInnerList" presStyleCnt="0"/>
      <dgm:spPr/>
    </dgm:pt>
    <dgm:pt modelId="{B3FD90EE-A592-4766-AADA-7A58608B38BB}" type="pres">
      <dgm:prSet presAssocID="{1C63EB7E-9FE3-456E-918C-374F48F2D1A2}" presName="aSpace" presStyleCnt="0"/>
      <dgm:spPr/>
    </dgm:pt>
    <dgm:pt modelId="{8B5670B9-5479-44E8-8078-7A41D4313F9F}" type="pres">
      <dgm:prSet presAssocID="{04EE4CA9-B610-4F2D-9C52-9F77D0B6DB6F}" presName="compNode" presStyleCnt="0"/>
      <dgm:spPr/>
    </dgm:pt>
    <dgm:pt modelId="{B8900023-BAA3-4301-B540-32FC09F61CD0}" type="pres">
      <dgm:prSet presAssocID="{04EE4CA9-B610-4F2D-9C52-9F77D0B6DB6F}" presName="aNode" presStyleLbl="bgShp" presStyleIdx="5" presStyleCnt="6"/>
      <dgm:spPr/>
      <dgm:t>
        <a:bodyPr/>
        <a:lstStyle/>
        <a:p>
          <a:endParaRPr lang="en-US"/>
        </a:p>
      </dgm:t>
    </dgm:pt>
    <dgm:pt modelId="{1B19DB89-481E-4DB7-B37A-4C4AFE6DD824}" type="pres">
      <dgm:prSet presAssocID="{04EE4CA9-B610-4F2D-9C52-9F77D0B6DB6F}" presName="textNode" presStyleLbl="bgShp" presStyleIdx="5" presStyleCnt="6"/>
      <dgm:spPr/>
      <dgm:t>
        <a:bodyPr/>
        <a:lstStyle/>
        <a:p>
          <a:endParaRPr lang="en-US"/>
        </a:p>
      </dgm:t>
    </dgm:pt>
    <dgm:pt modelId="{E45E033D-544F-4E1F-9193-898321A31F99}" type="pres">
      <dgm:prSet presAssocID="{04EE4CA9-B610-4F2D-9C52-9F77D0B6DB6F}" presName="compChildNode" presStyleCnt="0"/>
      <dgm:spPr/>
    </dgm:pt>
    <dgm:pt modelId="{3BC15342-7F21-402D-8C4B-64920DAD13C1}" type="pres">
      <dgm:prSet presAssocID="{04EE4CA9-B610-4F2D-9C52-9F77D0B6DB6F}" presName="theInnerList" presStyleCnt="0"/>
      <dgm:spPr/>
    </dgm:pt>
  </dgm:ptLst>
  <dgm:cxnLst>
    <dgm:cxn modelId="{D50E074D-9858-4033-B358-6D4E8A8A8B39}" srcId="{DEEADA0B-C0A1-4649-9A8A-8B98E096D16B}" destId="{04EE4CA9-B610-4F2D-9C52-9F77D0B6DB6F}" srcOrd="5" destOrd="0" parTransId="{C7431E52-3374-44EB-86E0-ACD5EE77C44C}" sibTransId="{CFFCFC37-6F46-4518-9975-A2F3620BF11B}"/>
    <dgm:cxn modelId="{4FE49098-FC0E-42D8-844F-F2D9F9521F84}" type="presOf" srcId="{1C63EB7E-9FE3-456E-918C-374F48F2D1A2}" destId="{0915545D-C930-49D0-A3B2-6771C96B8391}" srcOrd="1" destOrd="0" presId="urn:microsoft.com/office/officeart/2005/8/layout/lProcess2"/>
    <dgm:cxn modelId="{838D5CE5-38DC-4CDC-B9D4-7054919A46AC}" type="presOf" srcId="{1101A7F4-0BFA-4AD5-B86E-43DFA75BD024}" destId="{D64742B7-4525-42D8-9913-6A3328365C2E}" srcOrd="0" destOrd="0" presId="urn:microsoft.com/office/officeart/2005/8/layout/lProcess2"/>
    <dgm:cxn modelId="{4D3450D6-B0A4-4622-A936-D4F795B072BA}" type="presOf" srcId="{CF934573-CC89-43FC-B5A4-15FB460E93DD}" destId="{1897C1CA-C2A1-4032-90B0-82719025EACF}" srcOrd="1" destOrd="0" presId="urn:microsoft.com/office/officeart/2005/8/layout/lProcess2"/>
    <dgm:cxn modelId="{0A06F34B-58B1-4AAF-A576-B7B0F54A9FA5}" srcId="{DEEADA0B-C0A1-4649-9A8A-8B98E096D16B}" destId="{F010D379-A134-4AA9-8B55-65E6C59F0D67}" srcOrd="1" destOrd="0" parTransId="{986FC01D-5551-4E18-AAA8-F3A3624F0BD5}" sibTransId="{B566E303-AFE7-4A07-8394-1A7D29E38615}"/>
    <dgm:cxn modelId="{C3F6F148-6E6A-4BA8-B28A-AD62E6DA559E}" srcId="{DEEADA0B-C0A1-4649-9A8A-8B98E096D16B}" destId="{CF934573-CC89-43FC-B5A4-15FB460E93DD}" srcOrd="2" destOrd="0" parTransId="{3C6E2D03-026E-4C06-AA1C-AD9DCBA0F4E2}" sibTransId="{2D1D321C-62FD-43AF-A83E-F1FC343BFDDA}"/>
    <dgm:cxn modelId="{25D1B15A-7468-46AA-A005-B8F89B44D71D}" type="presOf" srcId="{F8081B19-7EF0-4E29-9CC1-3DAEDDF4A1AF}" destId="{B936CBE4-E4A4-40B8-AAAC-8C1BF162E6E3}" srcOrd="1" destOrd="0" presId="urn:microsoft.com/office/officeart/2005/8/layout/lProcess2"/>
    <dgm:cxn modelId="{D5AACE71-C06D-4B3D-AFFC-B91113DA4672}" type="presOf" srcId="{04EE4CA9-B610-4F2D-9C52-9F77D0B6DB6F}" destId="{1B19DB89-481E-4DB7-B37A-4C4AFE6DD824}" srcOrd="1" destOrd="0" presId="urn:microsoft.com/office/officeart/2005/8/layout/lProcess2"/>
    <dgm:cxn modelId="{5842DFF1-EB9B-4582-A5C8-CB926F54F000}" type="presOf" srcId="{F010D379-A134-4AA9-8B55-65E6C59F0D67}" destId="{EE6953CF-452F-40A4-A530-576FE2D8E3DE}" srcOrd="0" destOrd="0" presId="urn:microsoft.com/office/officeart/2005/8/layout/lProcess2"/>
    <dgm:cxn modelId="{5B1FF18A-378C-4735-A68B-76AC72D19078}" srcId="{FE3E7BBE-C49B-4EA7-AE4E-8D73B046376F}" destId="{51E6848A-97D4-49B1-A9E4-23856890BF45}" srcOrd="0" destOrd="0" parTransId="{08649ABD-8B8D-4A70-91BD-39C6E648C542}" sibTransId="{335091EC-1015-4DEE-B522-B3E95E8FA893}"/>
    <dgm:cxn modelId="{845AC6FB-115B-442E-86E4-B63716D2A775}" type="presOf" srcId="{F010D379-A134-4AA9-8B55-65E6C59F0D67}" destId="{C341C2A0-D1A8-4C02-9EB7-5987AFD670BD}" srcOrd="1" destOrd="0" presId="urn:microsoft.com/office/officeart/2005/8/layout/lProcess2"/>
    <dgm:cxn modelId="{DCD4A994-3508-46DB-9FF8-F0CE0BC40794}" type="presOf" srcId="{CF934573-CC89-43FC-B5A4-15FB460E93DD}" destId="{3C89F160-8ABF-4AEC-ADC6-79FA3C40683D}" srcOrd="0" destOrd="0" presId="urn:microsoft.com/office/officeart/2005/8/layout/lProcess2"/>
    <dgm:cxn modelId="{57CC0D6D-3308-4D3A-A4EA-01D9E80ACA96}" type="presOf" srcId="{FE3E7BBE-C49B-4EA7-AE4E-8D73B046376F}" destId="{106BDD67-ECDE-4DF6-A462-CD8BF7CDF14D}" srcOrd="0" destOrd="0" presId="urn:microsoft.com/office/officeart/2005/8/layout/lProcess2"/>
    <dgm:cxn modelId="{EE00A9D7-A68A-4781-94B8-98BE0CFE9C03}" type="presOf" srcId="{F8081B19-7EF0-4E29-9CC1-3DAEDDF4A1AF}" destId="{03287313-F046-4AA9-AC07-427F9E11AD34}" srcOrd="0" destOrd="0" presId="urn:microsoft.com/office/officeart/2005/8/layout/lProcess2"/>
    <dgm:cxn modelId="{79B663D8-D31A-4892-9C5F-151426AA6D95}" type="presOf" srcId="{BCE219DE-7B80-411F-80F8-440769516310}" destId="{DFBC3FC8-4D3B-409E-9285-D0161C04C784}" srcOrd="0" destOrd="0" presId="urn:microsoft.com/office/officeart/2005/8/layout/lProcess2"/>
    <dgm:cxn modelId="{FB9BC21C-F0E0-40D2-9DDB-FBFEDFBAE340}" srcId="{CF934573-CC89-43FC-B5A4-15FB460E93DD}" destId="{FAC08ABA-C53E-4290-90A8-AB0F52BE8465}" srcOrd="1" destOrd="0" parTransId="{537E69C5-FB1D-428C-A581-5EF2642FCD73}" sibTransId="{C9ACC5EA-5B2F-4BAE-AB2C-A9A10692F8A3}"/>
    <dgm:cxn modelId="{F411F1E9-D9D7-474D-9B3D-091A770F55F1}" type="presOf" srcId="{FAC08ABA-C53E-4290-90A8-AB0F52BE8465}" destId="{82265B5D-B0EE-451D-9805-EB7CDFD700BA}" srcOrd="0" destOrd="0" presId="urn:microsoft.com/office/officeart/2005/8/layout/lProcess2"/>
    <dgm:cxn modelId="{6A79E3A0-08B6-4378-88DC-7ADE2AFFD6DE}" type="presOf" srcId="{3DAEBA27-022B-49B2-A581-F7E07F3673A4}" destId="{4B95F99B-6F93-45D0-8727-615CE482D6A0}" srcOrd="0" destOrd="0" presId="urn:microsoft.com/office/officeart/2005/8/layout/lProcess2"/>
    <dgm:cxn modelId="{15FF1A57-1599-42C1-9553-E7BCA604981F}" srcId="{F010D379-A134-4AA9-8B55-65E6C59F0D67}" destId="{BCE219DE-7B80-411F-80F8-440769516310}" srcOrd="1" destOrd="0" parTransId="{4F03A491-A866-41E7-85DB-ABE4220D399B}" sibTransId="{18EDB530-6B85-4BFE-AF5D-71380C12E523}"/>
    <dgm:cxn modelId="{A91146BA-A469-4114-915D-5F713CCBF69D}" type="presOf" srcId="{FE3E7BBE-C49B-4EA7-AE4E-8D73B046376F}" destId="{0D5F7E3C-E0C0-4621-8CFF-2B399F7FBA03}" srcOrd="1" destOrd="0" presId="urn:microsoft.com/office/officeart/2005/8/layout/lProcess2"/>
    <dgm:cxn modelId="{0C859F61-9867-4A46-B2D5-427304A389D7}" type="presOf" srcId="{7E706AA6-1DEC-4F4C-B421-15AC8957DE7C}" destId="{DF2B3605-1D42-48CD-BC37-782202B01A2F}" srcOrd="0" destOrd="0" presId="urn:microsoft.com/office/officeart/2005/8/layout/lProcess2"/>
    <dgm:cxn modelId="{B04DEA61-0C76-4A2D-BB75-B1CA038E827B}" srcId="{CF934573-CC89-43FC-B5A4-15FB460E93DD}" destId="{1101A7F4-0BFA-4AD5-B86E-43DFA75BD024}" srcOrd="0" destOrd="0" parTransId="{68CBEEF9-F06E-499C-AAC7-B61C90B34B02}" sibTransId="{5083A3F0-631F-496F-A3F5-D4036CB205F7}"/>
    <dgm:cxn modelId="{4F9430EC-BBEC-4D5F-8159-713B695FD195}" type="presOf" srcId="{51E6848A-97D4-49B1-A9E4-23856890BF45}" destId="{42122750-A40B-4AA2-A872-DDF52100C8C8}" srcOrd="0" destOrd="0" presId="urn:microsoft.com/office/officeart/2005/8/layout/lProcess2"/>
    <dgm:cxn modelId="{FEECFDCA-1283-45A5-B42A-FC04CE8978A8}" type="presOf" srcId="{1C63EB7E-9FE3-456E-918C-374F48F2D1A2}" destId="{DC1B0EEB-09BC-4996-BCE1-842381CC31DE}" srcOrd="0" destOrd="0" presId="urn:microsoft.com/office/officeart/2005/8/layout/lProcess2"/>
    <dgm:cxn modelId="{EFC4B4BB-81EC-4CCC-A42E-3D5E38AD94A6}" type="presOf" srcId="{DEEADA0B-C0A1-4649-9A8A-8B98E096D16B}" destId="{E2271BE3-8F40-49BE-A520-3991E753EE1E}" srcOrd="0" destOrd="0" presId="urn:microsoft.com/office/officeart/2005/8/layout/lProcess2"/>
    <dgm:cxn modelId="{F2795FC3-DE0E-4757-A836-8FA20FB0A259}" srcId="{FE3E7BBE-C49B-4EA7-AE4E-8D73B046376F}" destId="{7E706AA6-1DEC-4F4C-B421-15AC8957DE7C}" srcOrd="1" destOrd="0" parTransId="{D98DF87E-5B75-4AC3-B14E-8C82612DB686}" sibTransId="{8C103822-91C6-4656-A95E-301A430F5FD2}"/>
    <dgm:cxn modelId="{2B27132E-0284-4886-B9B1-72B8BCDBAC89}" srcId="{DEEADA0B-C0A1-4649-9A8A-8B98E096D16B}" destId="{FE3E7BBE-C49B-4EA7-AE4E-8D73B046376F}" srcOrd="0" destOrd="0" parTransId="{96074996-69B1-4F08-AA4A-E774DB37A67F}" sibTransId="{D7B84789-1424-408B-880B-E618A0576DD6}"/>
    <dgm:cxn modelId="{3F5FADF0-33FA-420D-88C8-7981A65E5D26}" srcId="{DEEADA0B-C0A1-4649-9A8A-8B98E096D16B}" destId="{F8081B19-7EF0-4E29-9CC1-3DAEDDF4A1AF}" srcOrd="3" destOrd="0" parTransId="{E4AE806C-ADA9-4F4A-98FF-55B7DECFD7AC}" sibTransId="{5CE120E7-1C62-42C9-8B2A-493A4703B9EE}"/>
    <dgm:cxn modelId="{212C65FF-8CCD-4E83-9935-E24F1C51224F}" srcId="{F010D379-A134-4AA9-8B55-65E6C59F0D67}" destId="{3DAEBA27-022B-49B2-A581-F7E07F3673A4}" srcOrd="0" destOrd="0" parTransId="{D8E75215-9DC1-4996-ADBF-435E3FFCB983}" sibTransId="{64D6ED79-4D9C-4183-93BE-A66A624C449D}"/>
    <dgm:cxn modelId="{D9F49628-5465-4D07-876B-F4883285CF08}" type="presOf" srcId="{04EE4CA9-B610-4F2D-9C52-9F77D0B6DB6F}" destId="{B8900023-BAA3-4301-B540-32FC09F61CD0}" srcOrd="0" destOrd="0" presId="urn:microsoft.com/office/officeart/2005/8/layout/lProcess2"/>
    <dgm:cxn modelId="{A3BF885F-8723-46B6-9255-2BEDCEEF27F6}" srcId="{DEEADA0B-C0A1-4649-9A8A-8B98E096D16B}" destId="{1C63EB7E-9FE3-456E-918C-374F48F2D1A2}" srcOrd="4" destOrd="0" parTransId="{C3CD0A50-2A1E-454A-9CCA-9AD9DDCB5385}" sibTransId="{D45A6C58-CDF0-4C6E-8B7B-96D01D5AB3C3}"/>
    <dgm:cxn modelId="{04CEC764-27DF-4D41-A04A-529C205CD8A1}" type="presParOf" srcId="{E2271BE3-8F40-49BE-A520-3991E753EE1E}" destId="{E08906AE-0B9E-4411-BCBA-C90629C7C502}" srcOrd="0" destOrd="0" presId="urn:microsoft.com/office/officeart/2005/8/layout/lProcess2"/>
    <dgm:cxn modelId="{2C00351F-A814-436B-B745-87CFD169FF75}" type="presParOf" srcId="{E08906AE-0B9E-4411-BCBA-C90629C7C502}" destId="{106BDD67-ECDE-4DF6-A462-CD8BF7CDF14D}" srcOrd="0" destOrd="0" presId="urn:microsoft.com/office/officeart/2005/8/layout/lProcess2"/>
    <dgm:cxn modelId="{2A8E4481-C9ED-411F-B277-F18CDDCEFE6D}" type="presParOf" srcId="{E08906AE-0B9E-4411-BCBA-C90629C7C502}" destId="{0D5F7E3C-E0C0-4621-8CFF-2B399F7FBA03}" srcOrd="1" destOrd="0" presId="urn:microsoft.com/office/officeart/2005/8/layout/lProcess2"/>
    <dgm:cxn modelId="{158B3A8F-E2F8-43C6-A5E4-7D657E90558C}" type="presParOf" srcId="{E08906AE-0B9E-4411-BCBA-C90629C7C502}" destId="{945859C8-E31C-49CB-8F81-4116F2F41CA9}" srcOrd="2" destOrd="0" presId="urn:microsoft.com/office/officeart/2005/8/layout/lProcess2"/>
    <dgm:cxn modelId="{12AC367B-EB43-4F86-92A8-8249652D6C12}" type="presParOf" srcId="{945859C8-E31C-49CB-8F81-4116F2F41CA9}" destId="{DB02EC65-608E-45A8-A7B0-4EE1C1B63AC2}" srcOrd="0" destOrd="0" presId="urn:microsoft.com/office/officeart/2005/8/layout/lProcess2"/>
    <dgm:cxn modelId="{A8071D76-88FA-4ABB-AFE7-0AD93720580C}" type="presParOf" srcId="{DB02EC65-608E-45A8-A7B0-4EE1C1B63AC2}" destId="{42122750-A40B-4AA2-A872-DDF52100C8C8}" srcOrd="0" destOrd="0" presId="urn:microsoft.com/office/officeart/2005/8/layout/lProcess2"/>
    <dgm:cxn modelId="{BF1CD018-7B9F-44CF-8440-1D9AA054BE11}" type="presParOf" srcId="{DB02EC65-608E-45A8-A7B0-4EE1C1B63AC2}" destId="{61DB27D8-D755-4B74-98DB-3989E175A060}" srcOrd="1" destOrd="0" presId="urn:microsoft.com/office/officeart/2005/8/layout/lProcess2"/>
    <dgm:cxn modelId="{7089933E-E2D9-4E86-B0FE-07065445C39A}" type="presParOf" srcId="{DB02EC65-608E-45A8-A7B0-4EE1C1B63AC2}" destId="{DF2B3605-1D42-48CD-BC37-782202B01A2F}" srcOrd="2" destOrd="0" presId="urn:microsoft.com/office/officeart/2005/8/layout/lProcess2"/>
    <dgm:cxn modelId="{252275C8-62F2-46F0-909F-64998092BC99}" type="presParOf" srcId="{E2271BE3-8F40-49BE-A520-3991E753EE1E}" destId="{BF6EB266-E8FA-4CF5-9D80-CB4448E2D916}" srcOrd="1" destOrd="0" presId="urn:microsoft.com/office/officeart/2005/8/layout/lProcess2"/>
    <dgm:cxn modelId="{4D56E23B-0BED-4BC5-9012-6CC847404554}" type="presParOf" srcId="{E2271BE3-8F40-49BE-A520-3991E753EE1E}" destId="{C0A74C59-7E41-41CC-891F-BC76F682D3F2}" srcOrd="2" destOrd="0" presId="urn:microsoft.com/office/officeart/2005/8/layout/lProcess2"/>
    <dgm:cxn modelId="{9051483E-8ED4-4D8D-BDB2-7660E5E6EA4A}" type="presParOf" srcId="{C0A74C59-7E41-41CC-891F-BC76F682D3F2}" destId="{EE6953CF-452F-40A4-A530-576FE2D8E3DE}" srcOrd="0" destOrd="0" presId="urn:microsoft.com/office/officeart/2005/8/layout/lProcess2"/>
    <dgm:cxn modelId="{74990587-2577-4117-A16C-353945CD3DF5}" type="presParOf" srcId="{C0A74C59-7E41-41CC-891F-BC76F682D3F2}" destId="{C341C2A0-D1A8-4C02-9EB7-5987AFD670BD}" srcOrd="1" destOrd="0" presId="urn:microsoft.com/office/officeart/2005/8/layout/lProcess2"/>
    <dgm:cxn modelId="{5C50F36E-D3F7-4405-A411-93751F536698}" type="presParOf" srcId="{C0A74C59-7E41-41CC-891F-BC76F682D3F2}" destId="{7996D181-2508-4A81-9514-194FC2F3EB1B}" srcOrd="2" destOrd="0" presId="urn:microsoft.com/office/officeart/2005/8/layout/lProcess2"/>
    <dgm:cxn modelId="{3393207C-ECE5-4FE9-82EB-54BA8CB479E8}" type="presParOf" srcId="{7996D181-2508-4A81-9514-194FC2F3EB1B}" destId="{1084F430-D88F-4C9D-A340-0FB9DE4BD1C2}" srcOrd="0" destOrd="0" presId="urn:microsoft.com/office/officeart/2005/8/layout/lProcess2"/>
    <dgm:cxn modelId="{A62DCE36-5E7A-4B8B-9533-CE9D8DB00987}" type="presParOf" srcId="{1084F430-D88F-4C9D-A340-0FB9DE4BD1C2}" destId="{4B95F99B-6F93-45D0-8727-615CE482D6A0}" srcOrd="0" destOrd="0" presId="urn:microsoft.com/office/officeart/2005/8/layout/lProcess2"/>
    <dgm:cxn modelId="{A47051BF-EFD8-4EAE-A516-FA06D8340334}" type="presParOf" srcId="{1084F430-D88F-4C9D-A340-0FB9DE4BD1C2}" destId="{7878CD99-D0F5-40A5-AF66-62EAAFD9F748}" srcOrd="1" destOrd="0" presId="urn:microsoft.com/office/officeart/2005/8/layout/lProcess2"/>
    <dgm:cxn modelId="{9788AA75-AF00-4069-9824-5A95345D8E27}" type="presParOf" srcId="{1084F430-D88F-4C9D-A340-0FB9DE4BD1C2}" destId="{DFBC3FC8-4D3B-409E-9285-D0161C04C784}" srcOrd="2" destOrd="0" presId="urn:microsoft.com/office/officeart/2005/8/layout/lProcess2"/>
    <dgm:cxn modelId="{10EF7E7F-287D-48AC-BA42-209019ED3324}" type="presParOf" srcId="{E2271BE3-8F40-49BE-A520-3991E753EE1E}" destId="{7BC39404-5D16-484C-882C-2ADC3DB1C539}" srcOrd="3" destOrd="0" presId="urn:microsoft.com/office/officeart/2005/8/layout/lProcess2"/>
    <dgm:cxn modelId="{06116698-48EC-44F8-9F93-A14F1132A1F3}" type="presParOf" srcId="{E2271BE3-8F40-49BE-A520-3991E753EE1E}" destId="{91B79F1F-8535-44BE-8EFA-65CE7B77324C}" srcOrd="4" destOrd="0" presId="urn:microsoft.com/office/officeart/2005/8/layout/lProcess2"/>
    <dgm:cxn modelId="{D0F91498-0861-445A-BF88-933DAAE95802}" type="presParOf" srcId="{91B79F1F-8535-44BE-8EFA-65CE7B77324C}" destId="{3C89F160-8ABF-4AEC-ADC6-79FA3C40683D}" srcOrd="0" destOrd="0" presId="urn:microsoft.com/office/officeart/2005/8/layout/lProcess2"/>
    <dgm:cxn modelId="{99802F7D-D9BF-4299-8752-4F589B27C877}" type="presParOf" srcId="{91B79F1F-8535-44BE-8EFA-65CE7B77324C}" destId="{1897C1CA-C2A1-4032-90B0-82719025EACF}" srcOrd="1" destOrd="0" presId="urn:microsoft.com/office/officeart/2005/8/layout/lProcess2"/>
    <dgm:cxn modelId="{A4E26A47-78DD-4C95-974A-61E1533C0A24}" type="presParOf" srcId="{91B79F1F-8535-44BE-8EFA-65CE7B77324C}" destId="{81EBDBEC-CB38-4C1F-AC92-5FAF1A7298F5}" srcOrd="2" destOrd="0" presId="urn:microsoft.com/office/officeart/2005/8/layout/lProcess2"/>
    <dgm:cxn modelId="{F9962054-38E1-4E8F-B7F4-F305F9D6077C}" type="presParOf" srcId="{81EBDBEC-CB38-4C1F-AC92-5FAF1A7298F5}" destId="{55C6B0BA-5DE6-4213-B356-2F68D25A6818}" srcOrd="0" destOrd="0" presId="urn:microsoft.com/office/officeart/2005/8/layout/lProcess2"/>
    <dgm:cxn modelId="{DEC254E3-096F-4184-B070-B6FC3581ABE8}" type="presParOf" srcId="{55C6B0BA-5DE6-4213-B356-2F68D25A6818}" destId="{D64742B7-4525-42D8-9913-6A3328365C2E}" srcOrd="0" destOrd="0" presId="urn:microsoft.com/office/officeart/2005/8/layout/lProcess2"/>
    <dgm:cxn modelId="{A3720552-6D3E-4818-BB28-8C33C4167B9A}" type="presParOf" srcId="{55C6B0BA-5DE6-4213-B356-2F68D25A6818}" destId="{BBCC7BCD-6278-4539-BE6C-B6AF1A0290B1}" srcOrd="1" destOrd="0" presId="urn:microsoft.com/office/officeart/2005/8/layout/lProcess2"/>
    <dgm:cxn modelId="{40B454B9-63DA-4711-90CF-D44680DA04BF}" type="presParOf" srcId="{55C6B0BA-5DE6-4213-B356-2F68D25A6818}" destId="{82265B5D-B0EE-451D-9805-EB7CDFD700BA}" srcOrd="2" destOrd="0" presId="urn:microsoft.com/office/officeart/2005/8/layout/lProcess2"/>
    <dgm:cxn modelId="{DFBB5A38-052E-463E-BBB3-5321AE3AC310}" type="presParOf" srcId="{E2271BE3-8F40-49BE-A520-3991E753EE1E}" destId="{8779CF23-45CD-40D5-84BB-54313613E0EC}" srcOrd="5" destOrd="0" presId="urn:microsoft.com/office/officeart/2005/8/layout/lProcess2"/>
    <dgm:cxn modelId="{3DDA2D56-E163-4A34-A843-089074A549EC}" type="presParOf" srcId="{E2271BE3-8F40-49BE-A520-3991E753EE1E}" destId="{7A98D551-8DE9-42D1-91EE-13C960FDE932}" srcOrd="6" destOrd="0" presId="urn:microsoft.com/office/officeart/2005/8/layout/lProcess2"/>
    <dgm:cxn modelId="{D3CB7339-53FA-4A24-BD54-4E8D9E47DE51}" type="presParOf" srcId="{7A98D551-8DE9-42D1-91EE-13C960FDE932}" destId="{03287313-F046-4AA9-AC07-427F9E11AD34}" srcOrd="0" destOrd="0" presId="urn:microsoft.com/office/officeart/2005/8/layout/lProcess2"/>
    <dgm:cxn modelId="{2030A5F1-7DBD-45CE-BB78-D79C692DA8D5}" type="presParOf" srcId="{7A98D551-8DE9-42D1-91EE-13C960FDE932}" destId="{B936CBE4-E4A4-40B8-AAAC-8C1BF162E6E3}" srcOrd="1" destOrd="0" presId="urn:microsoft.com/office/officeart/2005/8/layout/lProcess2"/>
    <dgm:cxn modelId="{C46CCC4B-3DFD-4DA3-835F-080BC2609A1A}" type="presParOf" srcId="{7A98D551-8DE9-42D1-91EE-13C960FDE932}" destId="{75CD080C-E17A-48A2-81BF-43EE5217FF72}" srcOrd="2" destOrd="0" presId="urn:microsoft.com/office/officeart/2005/8/layout/lProcess2"/>
    <dgm:cxn modelId="{D151028E-BB28-44D9-918B-2DD8FD4F0DE8}" type="presParOf" srcId="{75CD080C-E17A-48A2-81BF-43EE5217FF72}" destId="{EABCB776-6203-4B04-A5EB-31B02A9DC8A0}" srcOrd="0" destOrd="0" presId="urn:microsoft.com/office/officeart/2005/8/layout/lProcess2"/>
    <dgm:cxn modelId="{4BAB9714-EF50-4AA9-A926-25AC61F5608B}" type="presParOf" srcId="{E2271BE3-8F40-49BE-A520-3991E753EE1E}" destId="{AB53EE7A-EAC5-4E8C-964B-CDD23D8A8523}" srcOrd="7" destOrd="0" presId="urn:microsoft.com/office/officeart/2005/8/layout/lProcess2"/>
    <dgm:cxn modelId="{9D4B472E-2C06-4A44-A47A-C471EBAC2CD6}" type="presParOf" srcId="{E2271BE3-8F40-49BE-A520-3991E753EE1E}" destId="{2C89F6B2-6C28-414D-AB84-90056AC452F3}" srcOrd="8" destOrd="0" presId="urn:microsoft.com/office/officeart/2005/8/layout/lProcess2"/>
    <dgm:cxn modelId="{6AC6ECB0-B083-4450-BF7E-B5B74DC0B658}" type="presParOf" srcId="{2C89F6B2-6C28-414D-AB84-90056AC452F3}" destId="{DC1B0EEB-09BC-4996-BCE1-842381CC31DE}" srcOrd="0" destOrd="0" presId="urn:microsoft.com/office/officeart/2005/8/layout/lProcess2"/>
    <dgm:cxn modelId="{A7BE968F-3393-43C1-8133-4DA1016344F4}" type="presParOf" srcId="{2C89F6B2-6C28-414D-AB84-90056AC452F3}" destId="{0915545D-C930-49D0-A3B2-6771C96B8391}" srcOrd="1" destOrd="0" presId="urn:microsoft.com/office/officeart/2005/8/layout/lProcess2"/>
    <dgm:cxn modelId="{579DB97D-66C5-4200-8224-4DD4BEF38767}" type="presParOf" srcId="{2C89F6B2-6C28-414D-AB84-90056AC452F3}" destId="{CDF6DFC4-3586-42A1-A501-CDA6D6AC4C75}" srcOrd="2" destOrd="0" presId="urn:microsoft.com/office/officeart/2005/8/layout/lProcess2"/>
    <dgm:cxn modelId="{A2E1B938-A71B-4717-9DE9-CF3EE68BC254}" type="presParOf" srcId="{CDF6DFC4-3586-42A1-A501-CDA6D6AC4C75}" destId="{2E6317B3-8BE8-43BD-BA94-1A8D30196BCF}" srcOrd="0" destOrd="0" presId="urn:microsoft.com/office/officeart/2005/8/layout/lProcess2"/>
    <dgm:cxn modelId="{D6389296-0A11-4B7C-949F-43A3BE6699C0}" type="presParOf" srcId="{E2271BE3-8F40-49BE-A520-3991E753EE1E}" destId="{B3FD90EE-A592-4766-AADA-7A58608B38BB}" srcOrd="9" destOrd="0" presId="urn:microsoft.com/office/officeart/2005/8/layout/lProcess2"/>
    <dgm:cxn modelId="{99B872CD-6B72-4D49-8D7B-436318B9C467}" type="presParOf" srcId="{E2271BE3-8F40-49BE-A520-3991E753EE1E}" destId="{8B5670B9-5479-44E8-8078-7A41D4313F9F}" srcOrd="10" destOrd="0" presId="urn:microsoft.com/office/officeart/2005/8/layout/lProcess2"/>
    <dgm:cxn modelId="{F822B8C8-A66F-4A64-83DF-C7EAA9639CC4}" type="presParOf" srcId="{8B5670B9-5479-44E8-8078-7A41D4313F9F}" destId="{B8900023-BAA3-4301-B540-32FC09F61CD0}" srcOrd="0" destOrd="0" presId="urn:microsoft.com/office/officeart/2005/8/layout/lProcess2"/>
    <dgm:cxn modelId="{9A8669C7-11FE-4046-A2B1-D5B9680C7AD1}" type="presParOf" srcId="{8B5670B9-5479-44E8-8078-7A41D4313F9F}" destId="{1B19DB89-481E-4DB7-B37A-4C4AFE6DD824}" srcOrd="1" destOrd="0" presId="urn:microsoft.com/office/officeart/2005/8/layout/lProcess2"/>
    <dgm:cxn modelId="{BDAF844E-F43A-41F7-AED4-6E863A6B311C}" type="presParOf" srcId="{8B5670B9-5479-44E8-8078-7A41D4313F9F}" destId="{E45E033D-544F-4E1F-9193-898321A31F99}" srcOrd="2" destOrd="0" presId="urn:microsoft.com/office/officeart/2005/8/layout/lProcess2"/>
    <dgm:cxn modelId="{764459E1-BCE8-406F-85F1-8D909DCC22E0}" type="presParOf" srcId="{E45E033D-544F-4E1F-9193-898321A31F99}" destId="{3BC15342-7F21-402D-8C4B-64920DAD13C1}" srcOrd="0" destOrd="0" presId="urn:microsoft.com/office/officeart/2005/8/layout/lProcess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8FD89D-4715-417D-ADAF-2FB0F6AA9C4A}" type="doc">
      <dgm:prSet loTypeId="urn:microsoft.com/office/officeart/2005/8/layout/hierarchy3" loCatId="list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2EDE129-35C9-4021-91FC-03492A61DBC0}">
      <dgm:prSet phldrT="[Text]" custT="1"/>
      <dgm:spPr/>
      <dgm:t>
        <a:bodyPr/>
        <a:lstStyle/>
        <a:p>
          <a:r>
            <a:rPr lang="en-US" sz="2400" b="1" dirty="0" smtClean="0"/>
            <a:t>Bank</a:t>
          </a:r>
          <a:endParaRPr lang="en-US" sz="2400" b="1" dirty="0"/>
        </a:p>
      </dgm:t>
    </dgm:pt>
    <dgm:pt modelId="{BCADB4CA-C5F1-460F-AB07-CC745C688CA5}" type="parTrans" cxnId="{FADCD9C3-14BB-42BC-AB4F-C935E1D39964}">
      <dgm:prSet/>
      <dgm:spPr/>
      <dgm:t>
        <a:bodyPr/>
        <a:lstStyle/>
        <a:p>
          <a:endParaRPr lang="en-US"/>
        </a:p>
      </dgm:t>
    </dgm:pt>
    <dgm:pt modelId="{4B5DF5DA-79E2-4700-9D95-E3C7C69A934A}" type="sibTrans" cxnId="{FADCD9C3-14BB-42BC-AB4F-C935E1D39964}">
      <dgm:prSet/>
      <dgm:spPr/>
      <dgm:t>
        <a:bodyPr/>
        <a:lstStyle/>
        <a:p>
          <a:endParaRPr lang="en-US"/>
        </a:p>
      </dgm:t>
    </dgm:pt>
    <dgm:pt modelId="{C1A0D5E6-67C2-425B-BD22-F9EEA9D02330}">
      <dgm:prSet phldrT="[Text]" custT="1"/>
      <dgm:spPr/>
      <dgm:t>
        <a:bodyPr/>
        <a:lstStyle/>
        <a:p>
          <a:r>
            <a:rPr lang="en-US" sz="1800" dirty="0" smtClean="0"/>
            <a:t>Collects short term deposits </a:t>
          </a:r>
          <a:endParaRPr lang="en-US" sz="1800" dirty="0"/>
        </a:p>
      </dgm:t>
    </dgm:pt>
    <dgm:pt modelId="{51B2123E-FA8C-41FB-B681-ED2060ADB127}" type="parTrans" cxnId="{CF9488FB-0683-4026-9FF3-E712D190FD3C}">
      <dgm:prSet/>
      <dgm:spPr/>
      <dgm:t>
        <a:bodyPr/>
        <a:lstStyle/>
        <a:p>
          <a:endParaRPr lang="en-US"/>
        </a:p>
      </dgm:t>
    </dgm:pt>
    <dgm:pt modelId="{24C0E677-AF5A-40C9-A447-AB5698017BDE}" type="sibTrans" cxnId="{CF9488FB-0683-4026-9FF3-E712D190FD3C}">
      <dgm:prSet/>
      <dgm:spPr/>
      <dgm:t>
        <a:bodyPr/>
        <a:lstStyle/>
        <a:p>
          <a:endParaRPr lang="en-US"/>
        </a:p>
      </dgm:t>
    </dgm:pt>
    <dgm:pt modelId="{C03DCB50-2CC9-46BE-B941-33BDA6C7E85E}">
      <dgm:prSet phldrT="[Text]" custT="1"/>
      <dgm:spPr/>
      <dgm:t>
        <a:bodyPr/>
        <a:lstStyle/>
        <a:p>
          <a:r>
            <a:rPr lang="en-US" sz="1800" dirty="0" smtClean="0"/>
            <a:t>Cannot and should not invest for long term </a:t>
          </a:r>
          <a:endParaRPr lang="en-US" sz="1800" dirty="0"/>
        </a:p>
      </dgm:t>
    </dgm:pt>
    <dgm:pt modelId="{FFDC263C-95A9-4D1C-A859-833F585491C5}" type="parTrans" cxnId="{F37569D9-F659-442E-BCC7-89DFB1838E46}">
      <dgm:prSet/>
      <dgm:spPr/>
      <dgm:t>
        <a:bodyPr/>
        <a:lstStyle/>
        <a:p>
          <a:endParaRPr lang="en-US"/>
        </a:p>
      </dgm:t>
    </dgm:pt>
    <dgm:pt modelId="{186F91DC-18F2-4E65-9154-C2FAD77051E9}" type="sibTrans" cxnId="{F37569D9-F659-442E-BCC7-89DFB1838E46}">
      <dgm:prSet/>
      <dgm:spPr/>
      <dgm:t>
        <a:bodyPr/>
        <a:lstStyle/>
        <a:p>
          <a:endParaRPr lang="en-US"/>
        </a:p>
      </dgm:t>
    </dgm:pt>
    <dgm:pt modelId="{D3F3B95C-8062-4FE0-B92E-6DBF88F883B0}">
      <dgm:prSet phldrT="[Text]" custT="1"/>
      <dgm:spPr/>
      <dgm:t>
        <a:bodyPr/>
        <a:lstStyle/>
        <a:p>
          <a:r>
            <a:rPr lang="en-US" sz="2400" b="1" dirty="0" smtClean="0"/>
            <a:t>Capital Market</a:t>
          </a:r>
          <a:endParaRPr lang="en-US" sz="2400" b="1" dirty="0"/>
        </a:p>
      </dgm:t>
    </dgm:pt>
    <dgm:pt modelId="{BE1CBE9D-2696-4429-8F45-FE099768D21A}" type="parTrans" cxnId="{4830D386-EAB5-4244-B80C-18524ACE6BD2}">
      <dgm:prSet/>
      <dgm:spPr/>
      <dgm:t>
        <a:bodyPr/>
        <a:lstStyle/>
        <a:p>
          <a:endParaRPr lang="en-US"/>
        </a:p>
      </dgm:t>
    </dgm:pt>
    <dgm:pt modelId="{9CBAF11D-4752-441D-8472-EEC19FF5F91D}" type="sibTrans" cxnId="{4830D386-EAB5-4244-B80C-18524ACE6BD2}">
      <dgm:prSet/>
      <dgm:spPr/>
      <dgm:t>
        <a:bodyPr/>
        <a:lstStyle/>
        <a:p>
          <a:endParaRPr lang="en-US"/>
        </a:p>
      </dgm:t>
    </dgm:pt>
    <dgm:pt modelId="{380230DF-FBFE-462E-A13B-1C3DABD4045D}">
      <dgm:prSet phldrT="[Text]" custT="1"/>
      <dgm:spPr/>
      <dgm:t>
        <a:bodyPr/>
        <a:lstStyle/>
        <a:p>
          <a:r>
            <a:rPr lang="en-US" sz="1700" dirty="0" smtClean="0"/>
            <a:t>Gets long term funds from investors for products with predetermined terms </a:t>
          </a:r>
          <a:endParaRPr lang="en-US" sz="1700" dirty="0"/>
        </a:p>
      </dgm:t>
    </dgm:pt>
    <dgm:pt modelId="{59FBA69F-FB2D-428D-B0E1-E41EDA39BF8E}" type="parTrans" cxnId="{123A3D3B-DA14-4EA7-ACCF-821870191DFE}">
      <dgm:prSet/>
      <dgm:spPr/>
      <dgm:t>
        <a:bodyPr/>
        <a:lstStyle/>
        <a:p>
          <a:endParaRPr lang="en-US"/>
        </a:p>
      </dgm:t>
    </dgm:pt>
    <dgm:pt modelId="{A52FC00D-A1E7-460D-BA01-83408F90F581}" type="sibTrans" cxnId="{123A3D3B-DA14-4EA7-ACCF-821870191DFE}">
      <dgm:prSet/>
      <dgm:spPr/>
      <dgm:t>
        <a:bodyPr/>
        <a:lstStyle/>
        <a:p>
          <a:endParaRPr lang="en-US"/>
        </a:p>
      </dgm:t>
    </dgm:pt>
    <dgm:pt modelId="{23C759AA-9B5B-42E4-8638-A67DE96AAFDD}">
      <dgm:prSet phldrT="[Text]" custT="1"/>
      <dgm:spPr/>
      <dgm:t>
        <a:bodyPr/>
        <a:lstStyle/>
        <a:p>
          <a:r>
            <a:rPr lang="en-US" sz="1800" dirty="0" smtClean="0"/>
            <a:t>Issuers can collect long term funds through issuance of different instruments</a:t>
          </a:r>
          <a:endParaRPr lang="en-US" sz="1800" dirty="0"/>
        </a:p>
      </dgm:t>
    </dgm:pt>
    <dgm:pt modelId="{517F4BD2-5A06-4BD1-8DC3-DB2948CE87BB}" type="parTrans" cxnId="{E99D5DA1-A46B-48BE-AED4-4CACA484644C}">
      <dgm:prSet/>
      <dgm:spPr/>
      <dgm:t>
        <a:bodyPr/>
        <a:lstStyle/>
        <a:p>
          <a:endParaRPr lang="en-US"/>
        </a:p>
      </dgm:t>
    </dgm:pt>
    <dgm:pt modelId="{96E48E48-EE31-428F-8F36-39BCED5FE79A}" type="sibTrans" cxnId="{E99D5DA1-A46B-48BE-AED4-4CACA484644C}">
      <dgm:prSet/>
      <dgm:spPr/>
      <dgm:t>
        <a:bodyPr/>
        <a:lstStyle/>
        <a:p>
          <a:endParaRPr lang="en-US"/>
        </a:p>
      </dgm:t>
    </dgm:pt>
    <dgm:pt modelId="{0B37C756-8574-4E8B-9673-C41F48242933}">
      <dgm:prSet custT="1"/>
      <dgm:spPr/>
      <dgm:t>
        <a:bodyPr/>
        <a:lstStyle/>
        <a:p>
          <a:r>
            <a:rPr lang="en-US" sz="1800" dirty="0" smtClean="0"/>
            <a:t>Invest for short term through Consumer Credit, Working Capital, LC etc. </a:t>
          </a:r>
          <a:endParaRPr lang="en-US" sz="1800" dirty="0"/>
        </a:p>
      </dgm:t>
    </dgm:pt>
    <dgm:pt modelId="{FB3C8B4B-8229-4400-A14D-80727A2B5CDA}" type="parTrans" cxnId="{E52906D7-954A-4CFD-B982-66723A80B065}">
      <dgm:prSet/>
      <dgm:spPr/>
      <dgm:t>
        <a:bodyPr/>
        <a:lstStyle/>
        <a:p>
          <a:endParaRPr lang="en-US"/>
        </a:p>
      </dgm:t>
    </dgm:pt>
    <dgm:pt modelId="{755415D0-83F6-4319-8195-ED450B05106A}" type="sibTrans" cxnId="{E52906D7-954A-4CFD-B982-66723A80B065}">
      <dgm:prSet/>
      <dgm:spPr/>
      <dgm:t>
        <a:bodyPr/>
        <a:lstStyle/>
        <a:p>
          <a:endParaRPr lang="en-US"/>
        </a:p>
      </dgm:t>
    </dgm:pt>
    <dgm:pt modelId="{E01D0621-773B-47F5-8E00-DC22B8249D74}" type="pres">
      <dgm:prSet presAssocID="{E48FD89D-4715-417D-ADAF-2FB0F6AA9C4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67032E-1CCA-4120-9570-C69EB87F5ABA}" type="pres">
      <dgm:prSet presAssocID="{82EDE129-35C9-4021-91FC-03492A61DBC0}" presName="root" presStyleCnt="0"/>
      <dgm:spPr/>
    </dgm:pt>
    <dgm:pt modelId="{981F469D-E5BC-4DD3-9AAC-B91745554B3B}" type="pres">
      <dgm:prSet presAssocID="{82EDE129-35C9-4021-91FC-03492A61DBC0}" presName="rootComposite" presStyleCnt="0"/>
      <dgm:spPr/>
    </dgm:pt>
    <dgm:pt modelId="{F7BDA279-AAD8-488B-8A72-848A6DA4856D}" type="pres">
      <dgm:prSet presAssocID="{82EDE129-35C9-4021-91FC-03492A61DBC0}" presName="rootText" presStyleLbl="node1" presStyleIdx="0" presStyleCnt="2"/>
      <dgm:spPr/>
      <dgm:t>
        <a:bodyPr/>
        <a:lstStyle/>
        <a:p>
          <a:endParaRPr lang="en-US"/>
        </a:p>
      </dgm:t>
    </dgm:pt>
    <dgm:pt modelId="{8CEE7850-7FA5-464D-A636-A69385C0D3A9}" type="pres">
      <dgm:prSet presAssocID="{82EDE129-35C9-4021-91FC-03492A61DBC0}" presName="rootConnector" presStyleLbl="node1" presStyleIdx="0" presStyleCnt="2"/>
      <dgm:spPr/>
      <dgm:t>
        <a:bodyPr/>
        <a:lstStyle/>
        <a:p>
          <a:endParaRPr lang="en-US"/>
        </a:p>
      </dgm:t>
    </dgm:pt>
    <dgm:pt modelId="{D621FFFE-E7EE-41B2-9444-FC991E34E615}" type="pres">
      <dgm:prSet presAssocID="{82EDE129-35C9-4021-91FC-03492A61DBC0}" presName="childShape" presStyleCnt="0"/>
      <dgm:spPr/>
    </dgm:pt>
    <dgm:pt modelId="{CF56992C-1884-4384-AFDD-25CABD66F4C0}" type="pres">
      <dgm:prSet presAssocID="{51B2123E-FA8C-41FB-B681-ED2060ADB127}" presName="Name13" presStyleLbl="parChTrans1D2" presStyleIdx="0" presStyleCnt="5"/>
      <dgm:spPr/>
      <dgm:t>
        <a:bodyPr/>
        <a:lstStyle/>
        <a:p>
          <a:endParaRPr lang="en-US"/>
        </a:p>
      </dgm:t>
    </dgm:pt>
    <dgm:pt modelId="{0B2BD44A-B6C6-46FE-BA66-3160BDDA9E36}" type="pres">
      <dgm:prSet presAssocID="{C1A0D5E6-67C2-425B-BD22-F9EEA9D02330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7EE537-3D66-4006-83DD-C6162E530410}" type="pres">
      <dgm:prSet presAssocID="{FB3C8B4B-8229-4400-A14D-80727A2B5CDA}" presName="Name13" presStyleLbl="parChTrans1D2" presStyleIdx="1" presStyleCnt="5"/>
      <dgm:spPr/>
      <dgm:t>
        <a:bodyPr/>
        <a:lstStyle/>
        <a:p>
          <a:endParaRPr lang="en-US"/>
        </a:p>
      </dgm:t>
    </dgm:pt>
    <dgm:pt modelId="{CE3DBF1D-36D2-42C8-8FD1-38872A6C4E75}" type="pres">
      <dgm:prSet presAssocID="{0B37C756-8574-4E8B-9673-C41F48242933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64AC5-515B-4A4D-BAC1-63DEDE4518C7}" type="pres">
      <dgm:prSet presAssocID="{FFDC263C-95A9-4D1C-A859-833F585491C5}" presName="Name13" presStyleLbl="parChTrans1D2" presStyleIdx="2" presStyleCnt="5"/>
      <dgm:spPr/>
      <dgm:t>
        <a:bodyPr/>
        <a:lstStyle/>
        <a:p>
          <a:endParaRPr lang="en-US"/>
        </a:p>
      </dgm:t>
    </dgm:pt>
    <dgm:pt modelId="{60B27A9A-F87A-4C34-A20C-3840F0AA1820}" type="pres">
      <dgm:prSet presAssocID="{C03DCB50-2CC9-46BE-B941-33BDA6C7E85E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AA455-6720-43DC-88A4-902B1A2F2F52}" type="pres">
      <dgm:prSet presAssocID="{D3F3B95C-8062-4FE0-B92E-6DBF88F883B0}" presName="root" presStyleCnt="0"/>
      <dgm:spPr/>
    </dgm:pt>
    <dgm:pt modelId="{824DA034-071B-4C2F-8DEE-45AA7B5A222C}" type="pres">
      <dgm:prSet presAssocID="{D3F3B95C-8062-4FE0-B92E-6DBF88F883B0}" presName="rootComposite" presStyleCnt="0"/>
      <dgm:spPr/>
    </dgm:pt>
    <dgm:pt modelId="{057E2129-C725-4B0B-8BAD-EC277A2CE62C}" type="pres">
      <dgm:prSet presAssocID="{D3F3B95C-8062-4FE0-B92E-6DBF88F883B0}" presName="rootText" presStyleLbl="node1" presStyleIdx="1" presStyleCnt="2"/>
      <dgm:spPr/>
      <dgm:t>
        <a:bodyPr/>
        <a:lstStyle/>
        <a:p>
          <a:endParaRPr lang="en-US"/>
        </a:p>
      </dgm:t>
    </dgm:pt>
    <dgm:pt modelId="{D091A7CD-50A1-4D76-8EA1-9548DFD9323C}" type="pres">
      <dgm:prSet presAssocID="{D3F3B95C-8062-4FE0-B92E-6DBF88F883B0}" presName="rootConnector" presStyleLbl="node1" presStyleIdx="1" presStyleCnt="2"/>
      <dgm:spPr/>
      <dgm:t>
        <a:bodyPr/>
        <a:lstStyle/>
        <a:p>
          <a:endParaRPr lang="en-US"/>
        </a:p>
      </dgm:t>
    </dgm:pt>
    <dgm:pt modelId="{8775F094-25A1-4622-8A09-0D11D1DD1364}" type="pres">
      <dgm:prSet presAssocID="{D3F3B95C-8062-4FE0-B92E-6DBF88F883B0}" presName="childShape" presStyleCnt="0"/>
      <dgm:spPr/>
    </dgm:pt>
    <dgm:pt modelId="{BB5DA327-2A52-482A-B838-78B06009FB88}" type="pres">
      <dgm:prSet presAssocID="{59FBA69F-FB2D-428D-B0E1-E41EDA39BF8E}" presName="Name13" presStyleLbl="parChTrans1D2" presStyleIdx="3" presStyleCnt="5"/>
      <dgm:spPr/>
      <dgm:t>
        <a:bodyPr/>
        <a:lstStyle/>
        <a:p>
          <a:endParaRPr lang="en-US"/>
        </a:p>
      </dgm:t>
    </dgm:pt>
    <dgm:pt modelId="{25BB4237-446C-4F33-9072-FFE9F3F5F0FC}" type="pres">
      <dgm:prSet presAssocID="{380230DF-FBFE-462E-A13B-1C3DABD4045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F233EA-0A15-4282-ADA1-FBC311AC5DF8}" type="pres">
      <dgm:prSet presAssocID="{517F4BD2-5A06-4BD1-8DC3-DB2948CE87BB}" presName="Name13" presStyleLbl="parChTrans1D2" presStyleIdx="4" presStyleCnt="5"/>
      <dgm:spPr/>
      <dgm:t>
        <a:bodyPr/>
        <a:lstStyle/>
        <a:p>
          <a:endParaRPr lang="en-US"/>
        </a:p>
      </dgm:t>
    </dgm:pt>
    <dgm:pt modelId="{018EE4D7-0E64-4096-A899-E125EEB00BE4}" type="pres">
      <dgm:prSet presAssocID="{23C759AA-9B5B-42E4-8638-A67DE96AAFDD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9488FB-0683-4026-9FF3-E712D190FD3C}" srcId="{82EDE129-35C9-4021-91FC-03492A61DBC0}" destId="{C1A0D5E6-67C2-425B-BD22-F9EEA9D02330}" srcOrd="0" destOrd="0" parTransId="{51B2123E-FA8C-41FB-B681-ED2060ADB127}" sibTransId="{24C0E677-AF5A-40C9-A447-AB5698017BDE}"/>
    <dgm:cxn modelId="{E52906D7-954A-4CFD-B982-66723A80B065}" srcId="{82EDE129-35C9-4021-91FC-03492A61DBC0}" destId="{0B37C756-8574-4E8B-9673-C41F48242933}" srcOrd="1" destOrd="0" parTransId="{FB3C8B4B-8229-4400-A14D-80727A2B5CDA}" sibTransId="{755415D0-83F6-4319-8195-ED450B05106A}"/>
    <dgm:cxn modelId="{ECC2F6C5-280E-41C2-98F1-CEAED92A4736}" type="presOf" srcId="{82EDE129-35C9-4021-91FC-03492A61DBC0}" destId="{8CEE7850-7FA5-464D-A636-A69385C0D3A9}" srcOrd="1" destOrd="0" presId="urn:microsoft.com/office/officeart/2005/8/layout/hierarchy3"/>
    <dgm:cxn modelId="{F37569D9-F659-442E-BCC7-89DFB1838E46}" srcId="{82EDE129-35C9-4021-91FC-03492A61DBC0}" destId="{C03DCB50-2CC9-46BE-B941-33BDA6C7E85E}" srcOrd="2" destOrd="0" parTransId="{FFDC263C-95A9-4D1C-A859-833F585491C5}" sibTransId="{186F91DC-18F2-4E65-9154-C2FAD77051E9}"/>
    <dgm:cxn modelId="{9040F69D-94DB-4CFE-B7F7-E304FE7A5297}" type="presOf" srcId="{D3F3B95C-8062-4FE0-B92E-6DBF88F883B0}" destId="{D091A7CD-50A1-4D76-8EA1-9548DFD9323C}" srcOrd="1" destOrd="0" presId="urn:microsoft.com/office/officeart/2005/8/layout/hierarchy3"/>
    <dgm:cxn modelId="{69869D02-E9A5-430F-BD5A-1BF53869AD3C}" type="presOf" srcId="{FFDC263C-95A9-4D1C-A859-833F585491C5}" destId="{44E64AC5-515B-4A4D-BAC1-63DEDE4518C7}" srcOrd="0" destOrd="0" presId="urn:microsoft.com/office/officeart/2005/8/layout/hierarchy3"/>
    <dgm:cxn modelId="{0D3C10F4-2D59-4687-B2C1-BFDB38F89EA6}" type="presOf" srcId="{FB3C8B4B-8229-4400-A14D-80727A2B5CDA}" destId="{AC7EE537-3D66-4006-83DD-C6162E530410}" srcOrd="0" destOrd="0" presId="urn:microsoft.com/office/officeart/2005/8/layout/hierarchy3"/>
    <dgm:cxn modelId="{148C3D2F-40E2-4104-A2EF-3DDFA36B0F31}" type="presOf" srcId="{C03DCB50-2CC9-46BE-B941-33BDA6C7E85E}" destId="{60B27A9A-F87A-4C34-A20C-3840F0AA1820}" srcOrd="0" destOrd="0" presId="urn:microsoft.com/office/officeart/2005/8/layout/hierarchy3"/>
    <dgm:cxn modelId="{13D12A78-16EF-4E3C-B0D1-591AEC7E248E}" type="presOf" srcId="{23C759AA-9B5B-42E4-8638-A67DE96AAFDD}" destId="{018EE4D7-0E64-4096-A899-E125EEB00BE4}" srcOrd="0" destOrd="0" presId="urn:microsoft.com/office/officeart/2005/8/layout/hierarchy3"/>
    <dgm:cxn modelId="{7CF06B67-F45C-41DB-BE0D-27755D8B2A2F}" type="presOf" srcId="{380230DF-FBFE-462E-A13B-1C3DABD4045D}" destId="{25BB4237-446C-4F33-9072-FFE9F3F5F0FC}" srcOrd="0" destOrd="0" presId="urn:microsoft.com/office/officeart/2005/8/layout/hierarchy3"/>
    <dgm:cxn modelId="{E99D5DA1-A46B-48BE-AED4-4CACA484644C}" srcId="{D3F3B95C-8062-4FE0-B92E-6DBF88F883B0}" destId="{23C759AA-9B5B-42E4-8638-A67DE96AAFDD}" srcOrd="1" destOrd="0" parTransId="{517F4BD2-5A06-4BD1-8DC3-DB2948CE87BB}" sibTransId="{96E48E48-EE31-428F-8F36-39BCED5FE79A}"/>
    <dgm:cxn modelId="{DD12B64F-0EA9-479B-B887-A4A2D8730108}" type="presOf" srcId="{D3F3B95C-8062-4FE0-B92E-6DBF88F883B0}" destId="{057E2129-C725-4B0B-8BAD-EC277A2CE62C}" srcOrd="0" destOrd="0" presId="urn:microsoft.com/office/officeart/2005/8/layout/hierarchy3"/>
    <dgm:cxn modelId="{CB15F4B9-4745-4511-857B-D0D90B793578}" type="presOf" srcId="{0B37C756-8574-4E8B-9673-C41F48242933}" destId="{CE3DBF1D-36D2-42C8-8FD1-38872A6C4E75}" srcOrd="0" destOrd="0" presId="urn:microsoft.com/office/officeart/2005/8/layout/hierarchy3"/>
    <dgm:cxn modelId="{8FFACABE-DFAF-4098-B4A6-3F322E4B2D8F}" type="presOf" srcId="{82EDE129-35C9-4021-91FC-03492A61DBC0}" destId="{F7BDA279-AAD8-488B-8A72-848A6DA4856D}" srcOrd="0" destOrd="0" presId="urn:microsoft.com/office/officeart/2005/8/layout/hierarchy3"/>
    <dgm:cxn modelId="{EE167BCC-9968-4E0F-8DB3-BD07A07249AF}" type="presOf" srcId="{E48FD89D-4715-417D-ADAF-2FB0F6AA9C4A}" destId="{E01D0621-773B-47F5-8E00-DC22B8249D74}" srcOrd="0" destOrd="0" presId="urn:microsoft.com/office/officeart/2005/8/layout/hierarchy3"/>
    <dgm:cxn modelId="{4F002479-1BE6-4416-8738-4E016CAB8599}" type="presOf" srcId="{51B2123E-FA8C-41FB-B681-ED2060ADB127}" destId="{CF56992C-1884-4384-AFDD-25CABD66F4C0}" srcOrd="0" destOrd="0" presId="urn:microsoft.com/office/officeart/2005/8/layout/hierarchy3"/>
    <dgm:cxn modelId="{2940F788-3750-48DF-850D-4624D22FBC14}" type="presOf" srcId="{517F4BD2-5A06-4BD1-8DC3-DB2948CE87BB}" destId="{0AF233EA-0A15-4282-ADA1-FBC311AC5DF8}" srcOrd="0" destOrd="0" presId="urn:microsoft.com/office/officeart/2005/8/layout/hierarchy3"/>
    <dgm:cxn modelId="{123A3D3B-DA14-4EA7-ACCF-821870191DFE}" srcId="{D3F3B95C-8062-4FE0-B92E-6DBF88F883B0}" destId="{380230DF-FBFE-462E-A13B-1C3DABD4045D}" srcOrd="0" destOrd="0" parTransId="{59FBA69F-FB2D-428D-B0E1-E41EDA39BF8E}" sibTransId="{A52FC00D-A1E7-460D-BA01-83408F90F581}"/>
    <dgm:cxn modelId="{DC03AFF4-457A-4D84-9232-E76A8C345A1D}" type="presOf" srcId="{59FBA69F-FB2D-428D-B0E1-E41EDA39BF8E}" destId="{BB5DA327-2A52-482A-B838-78B06009FB88}" srcOrd="0" destOrd="0" presId="urn:microsoft.com/office/officeart/2005/8/layout/hierarchy3"/>
    <dgm:cxn modelId="{FADCD9C3-14BB-42BC-AB4F-C935E1D39964}" srcId="{E48FD89D-4715-417D-ADAF-2FB0F6AA9C4A}" destId="{82EDE129-35C9-4021-91FC-03492A61DBC0}" srcOrd="0" destOrd="0" parTransId="{BCADB4CA-C5F1-460F-AB07-CC745C688CA5}" sibTransId="{4B5DF5DA-79E2-4700-9D95-E3C7C69A934A}"/>
    <dgm:cxn modelId="{4830D386-EAB5-4244-B80C-18524ACE6BD2}" srcId="{E48FD89D-4715-417D-ADAF-2FB0F6AA9C4A}" destId="{D3F3B95C-8062-4FE0-B92E-6DBF88F883B0}" srcOrd="1" destOrd="0" parTransId="{BE1CBE9D-2696-4429-8F45-FE099768D21A}" sibTransId="{9CBAF11D-4752-441D-8472-EEC19FF5F91D}"/>
    <dgm:cxn modelId="{99833EE4-C772-4FD0-8624-78266DA95B9E}" type="presOf" srcId="{C1A0D5E6-67C2-425B-BD22-F9EEA9D02330}" destId="{0B2BD44A-B6C6-46FE-BA66-3160BDDA9E36}" srcOrd="0" destOrd="0" presId="urn:microsoft.com/office/officeart/2005/8/layout/hierarchy3"/>
    <dgm:cxn modelId="{0DCE9DCE-6EEE-4824-924E-FA5716CD9404}" type="presParOf" srcId="{E01D0621-773B-47F5-8E00-DC22B8249D74}" destId="{8567032E-1CCA-4120-9570-C69EB87F5ABA}" srcOrd="0" destOrd="0" presId="urn:microsoft.com/office/officeart/2005/8/layout/hierarchy3"/>
    <dgm:cxn modelId="{FD2C0D8B-9CA8-4338-989B-FE4D69FF421C}" type="presParOf" srcId="{8567032E-1CCA-4120-9570-C69EB87F5ABA}" destId="{981F469D-E5BC-4DD3-9AAC-B91745554B3B}" srcOrd="0" destOrd="0" presId="urn:microsoft.com/office/officeart/2005/8/layout/hierarchy3"/>
    <dgm:cxn modelId="{BF9041AF-4678-4A1A-ABF7-894BB183C4F5}" type="presParOf" srcId="{981F469D-E5BC-4DD3-9AAC-B91745554B3B}" destId="{F7BDA279-AAD8-488B-8A72-848A6DA4856D}" srcOrd="0" destOrd="0" presId="urn:microsoft.com/office/officeart/2005/8/layout/hierarchy3"/>
    <dgm:cxn modelId="{2A323D80-46CF-476F-A179-EDF32963660F}" type="presParOf" srcId="{981F469D-E5BC-4DD3-9AAC-B91745554B3B}" destId="{8CEE7850-7FA5-464D-A636-A69385C0D3A9}" srcOrd="1" destOrd="0" presId="urn:microsoft.com/office/officeart/2005/8/layout/hierarchy3"/>
    <dgm:cxn modelId="{3DF5C984-7BF2-47A2-B6FD-572C3F06436D}" type="presParOf" srcId="{8567032E-1CCA-4120-9570-C69EB87F5ABA}" destId="{D621FFFE-E7EE-41B2-9444-FC991E34E615}" srcOrd="1" destOrd="0" presId="urn:microsoft.com/office/officeart/2005/8/layout/hierarchy3"/>
    <dgm:cxn modelId="{4F7AA54B-E7F4-491A-BB09-643B51888BAA}" type="presParOf" srcId="{D621FFFE-E7EE-41B2-9444-FC991E34E615}" destId="{CF56992C-1884-4384-AFDD-25CABD66F4C0}" srcOrd="0" destOrd="0" presId="urn:microsoft.com/office/officeart/2005/8/layout/hierarchy3"/>
    <dgm:cxn modelId="{8062CDDF-E9FB-4AE1-947C-4F3543305A81}" type="presParOf" srcId="{D621FFFE-E7EE-41B2-9444-FC991E34E615}" destId="{0B2BD44A-B6C6-46FE-BA66-3160BDDA9E36}" srcOrd="1" destOrd="0" presId="urn:microsoft.com/office/officeart/2005/8/layout/hierarchy3"/>
    <dgm:cxn modelId="{12FCE5B1-5946-45D4-9504-C3E4A2860DC6}" type="presParOf" srcId="{D621FFFE-E7EE-41B2-9444-FC991E34E615}" destId="{AC7EE537-3D66-4006-83DD-C6162E530410}" srcOrd="2" destOrd="0" presId="urn:microsoft.com/office/officeart/2005/8/layout/hierarchy3"/>
    <dgm:cxn modelId="{9A6FB842-DF73-4EAF-8641-188875763DAF}" type="presParOf" srcId="{D621FFFE-E7EE-41B2-9444-FC991E34E615}" destId="{CE3DBF1D-36D2-42C8-8FD1-38872A6C4E75}" srcOrd="3" destOrd="0" presId="urn:microsoft.com/office/officeart/2005/8/layout/hierarchy3"/>
    <dgm:cxn modelId="{A606DA57-ADBC-4734-B703-28D27F7A599E}" type="presParOf" srcId="{D621FFFE-E7EE-41B2-9444-FC991E34E615}" destId="{44E64AC5-515B-4A4D-BAC1-63DEDE4518C7}" srcOrd="4" destOrd="0" presId="urn:microsoft.com/office/officeart/2005/8/layout/hierarchy3"/>
    <dgm:cxn modelId="{DE479493-DF57-4199-8C5E-C9130D09EDC9}" type="presParOf" srcId="{D621FFFE-E7EE-41B2-9444-FC991E34E615}" destId="{60B27A9A-F87A-4C34-A20C-3840F0AA1820}" srcOrd="5" destOrd="0" presId="urn:microsoft.com/office/officeart/2005/8/layout/hierarchy3"/>
    <dgm:cxn modelId="{EF8A0843-D312-4E8F-A7F5-DF3968D9EEA6}" type="presParOf" srcId="{E01D0621-773B-47F5-8E00-DC22B8249D74}" destId="{ED6AA455-6720-43DC-88A4-902B1A2F2F52}" srcOrd="1" destOrd="0" presId="urn:microsoft.com/office/officeart/2005/8/layout/hierarchy3"/>
    <dgm:cxn modelId="{8B1458C5-0FDA-4F9E-83DE-C162E69EFA10}" type="presParOf" srcId="{ED6AA455-6720-43DC-88A4-902B1A2F2F52}" destId="{824DA034-071B-4C2F-8DEE-45AA7B5A222C}" srcOrd="0" destOrd="0" presId="urn:microsoft.com/office/officeart/2005/8/layout/hierarchy3"/>
    <dgm:cxn modelId="{1460907C-F204-4161-9E60-9235350430D6}" type="presParOf" srcId="{824DA034-071B-4C2F-8DEE-45AA7B5A222C}" destId="{057E2129-C725-4B0B-8BAD-EC277A2CE62C}" srcOrd="0" destOrd="0" presId="urn:microsoft.com/office/officeart/2005/8/layout/hierarchy3"/>
    <dgm:cxn modelId="{A047F8FE-E907-48A9-BAF7-6AD93CA576EE}" type="presParOf" srcId="{824DA034-071B-4C2F-8DEE-45AA7B5A222C}" destId="{D091A7CD-50A1-4D76-8EA1-9548DFD9323C}" srcOrd="1" destOrd="0" presId="urn:microsoft.com/office/officeart/2005/8/layout/hierarchy3"/>
    <dgm:cxn modelId="{4FBF4FFB-2D03-47B9-A520-43A4293B7A1C}" type="presParOf" srcId="{ED6AA455-6720-43DC-88A4-902B1A2F2F52}" destId="{8775F094-25A1-4622-8A09-0D11D1DD1364}" srcOrd="1" destOrd="0" presId="urn:microsoft.com/office/officeart/2005/8/layout/hierarchy3"/>
    <dgm:cxn modelId="{FC3A6219-C9B5-406D-A382-DFF3C2FBC609}" type="presParOf" srcId="{8775F094-25A1-4622-8A09-0D11D1DD1364}" destId="{BB5DA327-2A52-482A-B838-78B06009FB88}" srcOrd="0" destOrd="0" presId="urn:microsoft.com/office/officeart/2005/8/layout/hierarchy3"/>
    <dgm:cxn modelId="{D3A757A8-69E7-45EA-9726-2F82876A53A8}" type="presParOf" srcId="{8775F094-25A1-4622-8A09-0D11D1DD1364}" destId="{25BB4237-446C-4F33-9072-FFE9F3F5F0FC}" srcOrd="1" destOrd="0" presId="urn:microsoft.com/office/officeart/2005/8/layout/hierarchy3"/>
    <dgm:cxn modelId="{73BF4A23-66E7-439C-85EC-AA4B839DE190}" type="presParOf" srcId="{8775F094-25A1-4622-8A09-0D11D1DD1364}" destId="{0AF233EA-0A15-4282-ADA1-FBC311AC5DF8}" srcOrd="2" destOrd="0" presId="urn:microsoft.com/office/officeart/2005/8/layout/hierarchy3"/>
    <dgm:cxn modelId="{81291968-BA89-4E8B-B595-DC53E8B537A7}" type="presParOf" srcId="{8775F094-25A1-4622-8A09-0D11D1DD1364}" destId="{018EE4D7-0E64-4096-A899-E125EEB00BE4}" srcOrd="3" destOrd="0" presId="urn:microsoft.com/office/officeart/2005/8/layout/hierarchy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5AD83B6-D660-4BB6-BD6F-F84486912313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2" csCatId="colorful" phldr="1"/>
      <dgm:spPr/>
    </dgm:pt>
    <dgm:pt modelId="{A7CB0B75-7890-43A7-909B-2DB5CDF26DB1}">
      <dgm:prSet phldrT="[Text]" custT="1"/>
      <dgm:spPr/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Liabilities</a:t>
          </a:r>
          <a:endParaRPr lang="en-US" sz="900" b="1" dirty="0">
            <a:solidFill>
              <a:schemeClr val="tx1"/>
            </a:solidFill>
          </a:endParaRPr>
        </a:p>
      </dgm:t>
    </dgm:pt>
    <dgm:pt modelId="{ADC8B05E-167C-4176-A259-EE73307A723C}" type="parTrans" cxnId="{D8FA739A-6204-4092-8B5B-90C15CD5DD9A}">
      <dgm:prSet/>
      <dgm:spPr/>
      <dgm:t>
        <a:bodyPr/>
        <a:lstStyle/>
        <a:p>
          <a:endParaRPr lang="en-US"/>
        </a:p>
      </dgm:t>
    </dgm:pt>
    <dgm:pt modelId="{EC4B9F37-091F-4B78-8CC6-CAE9C7FAEE14}" type="sibTrans" cxnId="{D8FA739A-6204-4092-8B5B-90C15CD5DD9A}">
      <dgm:prSet/>
      <dgm:spPr/>
      <dgm:t>
        <a:bodyPr/>
        <a:lstStyle/>
        <a:p>
          <a:endParaRPr lang="en-US"/>
        </a:p>
      </dgm:t>
    </dgm:pt>
    <dgm:pt modelId="{345A12DF-220C-49B0-B6B9-61FC2EE8AC79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Share</a:t>
          </a:r>
        </a:p>
        <a:p>
          <a:r>
            <a:rPr lang="en-US" sz="1100" b="1" dirty="0" smtClean="0">
              <a:solidFill>
                <a:schemeClr val="tx1"/>
              </a:solidFill>
            </a:rPr>
            <a:t>holders’ Equity</a:t>
          </a:r>
          <a:endParaRPr lang="en-US" sz="1100" b="1" dirty="0">
            <a:solidFill>
              <a:schemeClr val="tx1"/>
            </a:solidFill>
          </a:endParaRPr>
        </a:p>
      </dgm:t>
    </dgm:pt>
    <dgm:pt modelId="{B408E6EA-DD4D-4928-A05A-7D9396AE8A7E}" type="parTrans" cxnId="{4A608142-732D-4EC5-BC24-9BEC9C8DC57B}">
      <dgm:prSet/>
      <dgm:spPr/>
      <dgm:t>
        <a:bodyPr/>
        <a:lstStyle/>
        <a:p>
          <a:endParaRPr lang="en-US"/>
        </a:p>
      </dgm:t>
    </dgm:pt>
    <dgm:pt modelId="{434B2D16-78BF-4B04-A3A1-4A0144E6B05A}" type="sibTrans" cxnId="{4A608142-732D-4EC5-BC24-9BEC9C8DC57B}">
      <dgm:prSet/>
      <dgm:spPr/>
      <dgm:t>
        <a:bodyPr/>
        <a:lstStyle/>
        <a:p>
          <a:endParaRPr lang="en-US"/>
        </a:p>
      </dgm:t>
    </dgm:pt>
    <dgm:pt modelId="{03BF8F46-556B-4BB6-9C2E-4ECB70F457C4}">
      <dgm:prSet phldrT="[Text]" custT="1"/>
      <dgm:spPr/>
      <dgm:t>
        <a:bodyPr/>
        <a:lstStyle/>
        <a:p>
          <a:r>
            <a:rPr lang="en-US" sz="1400" b="1" dirty="0" smtClean="0"/>
            <a:t>Assets</a:t>
          </a:r>
          <a:endParaRPr lang="en-US" sz="1400" b="1" dirty="0"/>
        </a:p>
      </dgm:t>
    </dgm:pt>
    <dgm:pt modelId="{177ACD8F-7951-489E-96D8-0D95BEDDAB66}" type="parTrans" cxnId="{B1B0E676-F308-4B08-B877-DE70426A2C6C}">
      <dgm:prSet/>
      <dgm:spPr/>
      <dgm:t>
        <a:bodyPr/>
        <a:lstStyle/>
        <a:p>
          <a:endParaRPr lang="en-US"/>
        </a:p>
      </dgm:t>
    </dgm:pt>
    <dgm:pt modelId="{05F1C0F6-545D-4AA5-BCE2-3D035CAEF988}" type="sibTrans" cxnId="{B1B0E676-F308-4B08-B877-DE70426A2C6C}">
      <dgm:prSet/>
      <dgm:spPr/>
      <dgm:t>
        <a:bodyPr/>
        <a:lstStyle/>
        <a:p>
          <a:endParaRPr lang="en-US"/>
        </a:p>
      </dgm:t>
    </dgm:pt>
    <dgm:pt modelId="{E3C23EE2-2966-4311-BF6E-EDCB059B5234}" type="pres">
      <dgm:prSet presAssocID="{75AD83B6-D660-4BB6-BD6F-F84486912313}" presName="linearFlow" presStyleCnt="0">
        <dgm:presLayoutVars>
          <dgm:dir/>
          <dgm:resizeHandles val="exact"/>
        </dgm:presLayoutVars>
      </dgm:prSet>
      <dgm:spPr/>
    </dgm:pt>
    <dgm:pt modelId="{CEAADB47-A629-468D-9122-82D84AAD81AB}" type="pres">
      <dgm:prSet presAssocID="{A7CB0B75-7890-43A7-909B-2DB5CDF26D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1EC6-4290-4EC5-B14E-1BF21C7C6E23}" type="pres">
      <dgm:prSet presAssocID="{EC4B9F37-091F-4B78-8CC6-CAE9C7FAEE14}" presName="spacerL" presStyleCnt="0"/>
      <dgm:spPr/>
    </dgm:pt>
    <dgm:pt modelId="{602B606D-FFF0-4C7D-9539-CC70C859DA79}" type="pres">
      <dgm:prSet presAssocID="{EC4B9F37-091F-4B78-8CC6-CAE9C7FAEE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B0ED1B0-2B06-464D-BA30-BC4114B3B169}" type="pres">
      <dgm:prSet presAssocID="{EC4B9F37-091F-4B78-8CC6-CAE9C7FAEE14}" presName="spacerR" presStyleCnt="0"/>
      <dgm:spPr/>
    </dgm:pt>
    <dgm:pt modelId="{611E1F50-F4FE-4BEA-B0A5-4B1558622E37}" type="pres">
      <dgm:prSet presAssocID="{345A12DF-220C-49B0-B6B9-61FC2EE8AC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9EF32-7D70-4FDD-BCD3-581294856735}" type="pres">
      <dgm:prSet presAssocID="{434B2D16-78BF-4B04-A3A1-4A0144E6B05A}" presName="spacerL" presStyleCnt="0"/>
      <dgm:spPr/>
    </dgm:pt>
    <dgm:pt modelId="{D4F9B88B-8E09-45AD-9BC1-4F7A06541E7E}" type="pres">
      <dgm:prSet presAssocID="{434B2D16-78BF-4B04-A3A1-4A0144E6B05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1A8CDE2-FA69-4628-A62F-241F090E0035}" type="pres">
      <dgm:prSet presAssocID="{434B2D16-78BF-4B04-A3A1-4A0144E6B05A}" presName="spacerR" presStyleCnt="0"/>
      <dgm:spPr/>
    </dgm:pt>
    <dgm:pt modelId="{CC6BC176-2B9F-4A85-942A-CA90A3D7898F}" type="pres">
      <dgm:prSet presAssocID="{03BF8F46-556B-4BB6-9C2E-4ECB70F457C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1D0123-89D6-48B6-8FD7-A54F4E39102C}" type="presOf" srcId="{EC4B9F37-091F-4B78-8CC6-CAE9C7FAEE14}" destId="{602B606D-FFF0-4C7D-9539-CC70C859DA79}" srcOrd="0" destOrd="0" presId="urn:microsoft.com/office/officeart/2005/8/layout/equation1"/>
    <dgm:cxn modelId="{D8FA739A-6204-4092-8B5B-90C15CD5DD9A}" srcId="{75AD83B6-D660-4BB6-BD6F-F84486912313}" destId="{A7CB0B75-7890-43A7-909B-2DB5CDF26DB1}" srcOrd="0" destOrd="0" parTransId="{ADC8B05E-167C-4176-A259-EE73307A723C}" sibTransId="{EC4B9F37-091F-4B78-8CC6-CAE9C7FAEE14}"/>
    <dgm:cxn modelId="{4A608142-732D-4EC5-BC24-9BEC9C8DC57B}" srcId="{75AD83B6-D660-4BB6-BD6F-F84486912313}" destId="{345A12DF-220C-49B0-B6B9-61FC2EE8AC79}" srcOrd="1" destOrd="0" parTransId="{B408E6EA-DD4D-4928-A05A-7D9396AE8A7E}" sibTransId="{434B2D16-78BF-4B04-A3A1-4A0144E6B05A}"/>
    <dgm:cxn modelId="{32BC2671-11C6-4C3D-9623-294725F658CA}" type="presOf" srcId="{75AD83B6-D660-4BB6-BD6F-F84486912313}" destId="{E3C23EE2-2966-4311-BF6E-EDCB059B5234}" srcOrd="0" destOrd="0" presId="urn:microsoft.com/office/officeart/2005/8/layout/equation1"/>
    <dgm:cxn modelId="{30BBF3B9-D43E-462A-9D61-BBCC854AD692}" type="presOf" srcId="{345A12DF-220C-49B0-B6B9-61FC2EE8AC79}" destId="{611E1F50-F4FE-4BEA-B0A5-4B1558622E37}" srcOrd="0" destOrd="0" presId="urn:microsoft.com/office/officeart/2005/8/layout/equation1"/>
    <dgm:cxn modelId="{E4910E1A-7097-4927-9DA4-54640713E94F}" type="presOf" srcId="{A7CB0B75-7890-43A7-909B-2DB5CDF26DB1}" destId="{CEAADB47-A629-468D-9122-82D84AAD81AB}" srcOrd="0" destOrd="0" presId="urn:microsoft.com/office/officeart/2005/8/layout/equation1"/>
    <dgm:cxn modelId="{A825D268-7E01-4FA5-BD1A-0AF07D2FD898}" type="presOf" srcId="{434B2D16-78BF-4B04-A3A1-4A0144E6B05A}" destId="{D4F9B88B-8E09-45AD-9BC1-4F7A06541E7E}" srcOrd="0" destOrd="0" presId="urn:microsoft.com/office/officeart/2005/8/layout/equation1"/>
    <dgm:cxn modelId="{B1B0E676-F308-4B08-B877-DE70426A2C6C}" srcId="{75AD83B6-D660-4BB6-BD6F-F84486912313}" destId="{03BF8F46-556B-4BB6-9C2E-4ECB70F457C4}" srcOrd="2" destOrd="0" parTransId="{177ACD8F-7951-489E-96D8-0D95BEDDAB66}" sibTransId="{05F1C0F6-545D-4AA5-BCE2-3D035CAEF988}"/>
    <dgm:cxn modelId="{CA9D6D77-66FF-40DF-9C9E-87250BC90225}" type="presOf" srcId="{03BF8F46-556B-4BB6-9C2E-4ECB70F457C4}" destId="{CC6BC176-2B9F-4A85-942A-CA90A3D7898F}" srcOrd="0" destOrd="0" presId="urn:microsoft.com/office/officeart/2005/8/layout/equation1"/>
    <dgm:cxn modelId="{A21BDB2D-F482-40A2-85E6-87DF3BFE94F5}" type="presParOf" srcId="{E3C23EE2-2966-4311-BF6E-EDCB059B5234}" destId="{CEAADB47-A629-468D-9122-82D84AAD81AB}" srcOrd="0" destOrd="0" presId="urn:microsoft.com/office/officeart/2005/8/layout/equation1"/>
    <dgm:cxn modelId="{3E780C08-6EF0-45EA-A8B7-4954AAE2DD11}" type="presParOf" srcId="{E3C23EE2-2966-4311-BF6E-EDCB059B5234}" destId="{3B2D1EC6-4290-4EC5-B14E-1BF21C7C6E23}" srcOrd="1" destOrd="0" presId="urn:microsoft.com/office/officeart/2005/8/layout/equation1"/>
    <dgm:cxn modelId="{383316E7-8EAE-43FA-8E52-B024F0601F4E}" type="presParOf" srcId="{E3C23EE2-2966-4311-BF6E-EDCB059B5234}" destId="{602B606D-FFF0-4C7D-9539-CC70C859DA79}" srcOrd="2" destOrd="0" presId="urn:microsoft.com/office/officeart/2005/8/layout/equation1"/>
    <dgm:cxn modelId="{0CC5F731-0943-47A7-8AE6-F2051B1CA87D}" type="presParOf" srcId="{E3C23EE2-2966-4311-BF6E-EDCB059B5234}" destId="{6B0ED1B0-2B06-464D-BA30-BC4114B3B169}" srcOrd="3" destOrd="0" presId="urn:microsoft.com/office/officeart/2005/8/layout/equation1"/>
    <dgm:cxn modelId="{89F0C1DF-43E6-4DF4-87EC-29F89547BF66}" type="presParOf" srcId="{E3C23EE2-2966-4311-BF6E-EDCB059B5234}" destId="{611E1F50-F4FE-4BEA-B0A5-4B1558622E37}" srcOrd="4" destOrd="0" presId="urn:microsoft.com/office/officeart/2005/8/layout/equation1"/>
    <dgm:cxn modelId="{233CC418-0E92-433B-9F5A-76C353F7F6C7}" type="presParOf" srcId="{E3C23EE2-2966-4311-BF6E-EDCB059B5234}" destId="{F0C9EF32-7D70-4FDD-BCD3-581294856735}" srcOrd="5" destOrd="0" presId="urn:microsoft.com/office/officeart/2005/8/layout/equation1"/>
    <dgm:cxn modelId="{DF03D2DE-419F-4225-9773-8615F653FAAF}" type="presParOf" srcId="{E3C23EE2-2966-4311-BF6E-EDCB059B5234}" destId="{D4F9B88B-8E09-45AD-9BC1-4F7A06541E7E}" srcOrd="6" destOrd="0" presId="urn:microsoft.com/office/officeart/2005/8/layout/equation1"/>
    <dgm:cxn modelId="{42C3417C-70F5-44DD-BA34-687DA327B837}" type="presParOf" srcId="{E3C23EE2-2966-4311-BF6E-EDCB059B5234}" destId="{01A8CDE2-FA69-4628-A62F-241F090E0035}" srcOrd="7" destOrd="0" presId="urn:microsoft.com/office/officeart/2005/8/layout/equation1"/>
    <dgm:cxn modelId="{28FC02D7-E7AE-418D-BC17-A420904CDC97}" type="presParOf" srcId="{E3C23EE2-2966-4311-BF6E-EDCB059B5234}" destId="{CC6BC176-2B9F-4A85-942A-CA90A3D7898F}" srcOrd="8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11F07C-6A85-4790-9F93-5422C44DF0A4}" type="datetimeFigureOut">
              <a:rPr lang="en-US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EE940E-C557-4DCD-8B5B-C9F88FC80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45B4164-14F9-44A4-AFC2-A4599F99290A}" type="datetimeFigureOut">
              <a:rPr lang="en-US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B7345C-07E7-462D-909C-97787D2BE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61552A-C52D-4787-95B3-46BD589A97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They look at facial expressions to determine a person's mood and often doodle (draw or sketch) when waiting or bored.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5BEE76-DF27-4C70-8EEB-A70942C628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0E82B2-29AF-4967-B051-ECDEC4A10F54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DC70B5-822C-4E00-9823-076D4BF41B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531CBB-C3F5-46E2-823C-0312E047CBCC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55C228-8950-4831-A2A0-36AA8BA916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41D55D-97F8-4E49-937C-7FE9769DEAC0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AD88A1-9585-487A-941E-3D4511A4F1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6EDEB4-02DF-462D-A624-84076B6BC347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03B62F-6FD2-409B-B27E-562861D10E7E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41AAD3-8034-4084-9103-8C19E94641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C5B21F-7F15-41A1-A669-07C8B92971AF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F518D4-55F1-4582-92B4-D3E6C62DAB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C100F9-787C-40B9-9BE0-A08BE182BDA2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EF55B7-8287-438E-9051-132ABFD07E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FB497E-6AD7-4F13-90DF-0BA3689001F6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B76CF1-3995-4139-AEEC-256FAB2D3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83B2CC-9256-47AB-AB16-AA0F43261207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98AAB4-2509-4000-B736-7292023645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BA1368-5DF6-48DB-A60C-2D7319B1DCDB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7A6E4F-BEAC-4EB1-B66D-D2013BF318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97E3B3-94EC-45EB-AC8C-7808A1118682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F387D0-70CA-4987-9956-A1DA4224A3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E180D32-4E42-4636-BA02-1086F78E7587}" type="datetime1">
              <a:rPr lang="en-US" smtClean="0"/>
              <a:pPr>
                <a:defRPr/>
              </a:pPr>
              <a:t>2/11/2017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E107B12-C5E5-4061-B508-5AD45C38D2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13" Type="http://schemas.openxmlformats.org/officeDocument/2006/relationships/diagramColors" Target="../diagrams/colors11.xml"/><Relationship Id="rId18" Type="http://schemas.openxmlformats.org/officeDocument/2006/relationships/diagramData" Target="../diagrams/data13.xml"/><Relationship Id="rId26" Type="http://schemas.openxmlformats.org/officeDocument/2006/relationships/diagramData" Target="../diagrams/data15.xml"/><Relationship Id="rId3" Type="http://schemas.openxmlformats.org/officeDocument/2006/relationships/diagramLayout" Target="../diagrams/layout9.xml"/><Relationship Id="rId21" Type="http://schemas.openxmlformats.org/officeDocument/2006/relationships/diagramColors" Target="../diagrams/colors13.xml"/><Relationship Id="rId7" Type="http://schemas.openxmlformats.org/officeDocument/2006/relationships/diagramLayout" Target="../diagrams/layout10.xml"/><Relationship Id="rId12" Type="http://schemas.openxmlformats.org/officeDocument/2006/relationships/diagramQuickStyle" Target="../diagrams/quickStyle11.xml"/><Relationship Id="rId17" Type="http://schemas.openxmlformats.org/officeDocument/2006/relationships/diagramColors" Target="../diagrams/colors12.xml"/><Relationship Id="rId25" Type="http://schemas.openxmlformats.org/officeDocument/2006/relationships/diagramColors" Target="../diagrams/colors14.xml"/><Relationship Id="rId2" Type="http://schemas.openxmlformats.org/officeDocument/2006/relationships/diagramData" Target="../diagrams/data9.xml"/><Relationship Id="rId16" Type="http://schemas.openxmlformats.org/officeDocument/2006/relationships/diagramQuickStyle" Target="../diagrams/quickStyle12.xml"/><Relationship Id="rId20" Type="http://schemas.openxmlformats.org/officeDocument/2006/relationships/diagramQuickStyle" Target="../diagrams/quickStyle13.xml"/><Relationship Id="rId29" Type="http://schemas.openxmlformats.org/officeDocument/2006/relationships/diagramColors" Target="../diagrams/colors1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0.xml"/><Relationship Id="rId11" Type="http://schemas.openxmlformats.org/officeDocument/2006/relationships/diagramLayout" Target="../diagrams/layout11.xml"/><Relationship Id="rId24" Type="http://schemas.openxmlformats.org/officeDocument/2006/relationships/diagramQuickStyle" Target="../diagrams/quickStyle14.xml"/><Relationship Id="rId5" Type="http://schemas.openxmlformats.org/officeDocument/2006/relationships/diagramColors" Target="../diagrams/colors9.xml"/><Relationship Id="rId15" Type="http://schemas.openxmlformats.org/officeDocument/2006/relationships/diagramLayout" Target="../diagrams/layout12.xml"/><Relationship Id="rId23" Type="http://schemas.openxmlformats.org/officeDocument/2006/relationships/diagramLayout" Target="../diagrams/layout14.xml"/><Relationship Id="rId28" Type="http://schemas.openxmlformats.org/officeDocument/2006/relationships/diagramQuickStyle" Target="../diagrams/quickStyle15.xml"/><Relationship Id="rId10" Type="http://schemas.openxmlformats.org/officeDocument/2006/relationships/diagramData" Target="../diagrams/data11.xml"/><Relationship Id="rId19" Type="http://schemas.openxmlformats.org/officeDocument/2006/relationships/diagramLayout" Target="../diagrams/layout13.xml"/><Relationship Id="rId4" Type="http://schemas.openxmlformats.org/officeDocument/2006/relationships/diagramQuickStyle" Target="../diagrams/quickStyle9.xml"/><Relationship Id="rId9" Type="http://schemas.openxmlformats.org/officeDocument/2006/relationships/diagramColors" Target="../diagrams/colors10.xml"/><Relationship Id="rId14" Type="http://schemas.openxmlformats.org/officeDocument/2006/relationships/diagramData" Target="../diagrams/data12.xml"/><Relationship Id="rId22" Type="http://schemas.openxmlformats.org/officeDocument/2006/relationships/diagramData" Target="../diagrams/data14.xml"/><Relationship Id="rId27" Type="http://schemas.openxmlformats.org/officeDocument/2006/relationships/diagramLayout" Target="../diagrams/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2667000"/>
            <a:ext cx="7348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‡`</a:t>
            </a:r>
            <a:r>
              <a:rPr lang="en-US" sz="5400" b="1" dirty="0" err="1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ke¨vcx</a:t>
            </a:r>
            <a:r>
              <a:rPr lang="en-US" sz="5400" b="1" dirty="0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wewb‡qvM</a:t>
            </a:r>
            <a:r>
              <a:rPr lang="en-US" sz="5400" b="1" dirty="0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wkÿv</a:t>
            </a:r>
            <a:r>
              <a:rPr lang="en-US" sz="5400" b="1" dirty="0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Kvh</a:t>
            </a:r>
            <a:r>
              <a:rPr lang="en-US" sz="5400" b="1" dirty="0" smtClean="0">
                <a:solidFill>
                  <a:srgbClr val="006600"/>
                </a:solidFill>
                <a:latin typeface="SutonnyMJ" pitchFamily="2" charset="0"/>
                <a:cs typeface="SutonnyMJ" pitchFamily="2" charset="0"/>
              </a:rPr>
              <a:t>©µg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wewb‡qvM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cY¨mg~n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66800" y="762000"/>
          <a:ext cx="786765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Rockwell Extra Bold" pitchFamily="18" charset="0"/>
                <a:cs typeface="SutonnyMJ" pitchFamily="2" charset="0"/>
              </a:rPr>
              <a:t>Risk-Return Relationship</a:t>
            </a:r>
            <a:endParaRPr lang="en-US" sz="2400" dirty="0">
              <a:latin typeface="Rockwell Extra Bold" pitchFamily="18" charset="0"/>
              <a:cs typeface="SutonnyMJ" pitchFamily="2" charset="0"/>
            </a:endParaRP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738597-7961-4041-BC95-12F0273BD6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1" y="1694722"/>
            <a:ext cx="6893552" cy="432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Rockwell Extra Bold" pitchFamily="18" charset="0"/>
                <a:cs typeface="SutonnyMJ" pitchFamily="2" charset="0"/>
              </a:rPr>
              <a:t>Trend of Savings with Income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0850" y="1447800"/>
            <a:ext cx="7424426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  <a:latin typeface="Rockwell Extra Bold" pitchFamily="18" charset="0"/>
                <a:cs typeface="SutonnyMJ" pitchFamily="2" charset="0"/>
              </a:rPr>
              <a:t>Expense habits with Changes in Interest Rate 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19944"/>
            <a:ext cx="7619999" cy="478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0" y="609600"/>
          <a:ext cx="7848600" cy="5638800"/>
        </p:xfrm>
        <a:graphic>
          <a:graphicData uri="http://schemas.openxmlformats.org/drawingml/2006/table">
            <a:tbl>
              <a:tblPr/>
              <a:tblGrid>
                <a:gridCol w="931014"/>
                <a:gridCol w="1144263"/>
                <a:gridCol w="1157265"/>
                <a:gridCol w="1157265"/>
                <a:gridCol w="1144263"/>
                <a:gridCol w="1157265"/>
                <a:gridCol w="1157265"/>
              </a:tblGrid>
              <a:tr h="7481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 b="1" dirty="0" err="1">
                          <a:latin typeface="SutonnyMJ"/>
                        </a:rPr>
                        <a:t>eQi</a:t>
                      </a:r>
                      <a:r>
                        <a:rPr lang="en-US" sz="1600" b="1" dirty="0">
                          <a:latin typeface="SutonnyMJ"/>
                        </a:rPr>
                        <a:t>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 b="1">
                          <a:latin typeface="SutonnyMJ"/>
                        </a:rPr>
                        <a:t>Pµe„w× my`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 b="1">
                          <a:latin typeface="SutonnyMJ"/>
                        </a:rPr>
                        <a:t>mij my`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cwigvb (10%  wba©vwiZ my‡`)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cwiewZ©Z nvi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cwigvb (cwiewZ©Z nvi Abyhvqx)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cwigvb (10% my‡`)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cwiewZ©Z nvi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cwigvb (cwiewZ©Z nvi Abyhvqx)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53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1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          110.00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10%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110.00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110.00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10%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110.00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753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2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        121.00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9%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119.90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  120.00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9%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119.00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53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3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        133.10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8%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129.49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130.00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8%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127.00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753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4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        146.41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11%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143.74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140.00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11%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138.00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53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5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        161.05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12%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160.98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    150.00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latin typeface="SutonnyMJ"/>
                        </a:rPr>
                        <a:t>12% </a:t>
                      </a:r>
                      <a:endParaRPr lang="en-US" sz="110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latin typeface="SutonnyMJ"/>
                        </a:rPr>
                        <a:t>  150.00 </a:t>
                      </a:r>
                      <a:endParaRPr lang="en-US" sz="1100" dirty="0">
                        <a:latin typeface="Calibri"/>
                      </a:endParaRPr>
                    </a:p>
                  </a:txBody>
                  <a:tcPr marL="68580" marR="68580" marT="889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15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DDDF0-73F9-4056-9C2D-E83B5D498B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7498080" cy="411162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Components of Financial Statements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52400" y="533400"/>
          <a:ext cx="878205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800600" y="1828800"/>
            <a:ext cx="1066800" cy="18928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cap="rnd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tx1"/>
                </a:solidFill>
              </a:rPr>
              <a:t>Statement of Changes in the position of  Shareholders’ Equity from the date of last Financial Statements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8400" y="1828800"/>
            <a:ext cx="1066800" cy="22929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ap="rnd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tx1"/>
                </a:solidFill>
              </a:rPr>
              <a:t>Explanations, detailed descriptions, break-ups and calculations of different components of the Financial Statements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6200" y="1828800"/>
            <a:ext cx="1066800" cy="36933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tx1"/>
                </a:solidFill>
              </a:rPr>
              <a:t>Auditors’ opinion on quality of maintenance of the books of accounts and compliance of accounting principles and standards in respect of preparation of the Financial Statements</a:t>
            </a:r>
            <a:endParaRPr lang="en-US" sz="13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5635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Structure of Finance &amp; Investment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762000"/>
          <a:ext cx="855345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667000" y="1524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381000" y="1066800"/>
          <a:ext cx="2438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1" name="Content Placeholder 6"/>
          <p:cNvGraphicFramePr>
            <a:graphicFrameLocks/>
          </p:cNvGraphicFramePr>
          <p:nvPr/>
        </p:nvGraphicFramePr>
        <p:xfrm>
          <a:off x="2667000" y="10668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2" name="Content Placeholder 6"/>
          <p:cNvGraphicFramePr>
            <a:graphicFrameLocks/>
          </p:cNvGraphicFramePr>
          <p:nvPr/>
        </p:nvGraphicFramePr>
        <p:xfrm>
          <a:off x="2667000" y="20574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6" name="Content Placeholder 6"/>
          <p:cNvGraphicFramePr>
            <a:graphicFrameLocks/>
          </p:cNvGraphicFramePr>
          <p:nvPr/>
        </p:nvGraphicFramePr>
        <p:xfrm>
          <a:off x="2667000" y="30480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2667000" y="40386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8" name="Content Placeholder 6"/>
          <p:cNvGraphicFramePr>
            <a:graphicFrameLocks/>
          </p:cNvGraphicFramePr>
          <p:nvPr/>
        </p:nvGraphicFramePr>
        <p:xfrm>
          <a:off x="2667000" y="5105400"/>
          <a:ext cx="628015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215C4A-0343-4E80-A827-458A4F04C7B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143000"/>
            <a:ext cx="7619999" cy="503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0772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n-IN" sz="3200" dirty="0" smtClean="0">
                <a:latin typeface="SutonnyMJ" pitchFamily="2" charset="0"/>
              </a:rPr>
              <a:t>cyuwRevRv‡i we‡eP</a:t>
            </a:r>
            <a:r>
              <a:rPr lang="en-US" sz="3200" dirty="0" smtClean="0">
                <a:latin typeface="SutonnyMJ" pitchFamily="2" charset="0"/>
              </a:rPr>
              <a:t>¨</a:t>
            </a:r>
            <a:r>
              <a:rPr lang="bn-IN" sz="3200" dirty="0" smtClean="0">
                <a:latin typeface="SutonnyMJ" pitchFamily="2" charset="0"/>
              </a:rPr>
              <a:t> m~PK mg~n</a:t>
            </a:r>
            <a:endParaRPr lang="en-US" sz="3200" dirty="0">
              <a:solidFill>
                <a:srgbClr val="00660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7E37F5-FB3E-4CFE-B8B5-ED863AC1D8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95400"/>
            <a:ext cx="802105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বিনিয়োগের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তিন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¯Í¤¢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/>
            </a:r>
            <a:br>
              <a:rPr lang="en-US" dirty="0" smtClean="0">
                <a:latin typeface="SutonnyOMJ" pitchFamily="2" charset="0"/>
                <a:cs typeface="SutonnyOMJ" pitchFamily="2" charset="0"/>
              </a:rPr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371600" y="762000"/>
          <a:ext cx="7315200" cy="5047488"/>
        </p:xfrm>
        <a:graphic>
          <a:graphicData uri="http://schemas.openxmlformats.org/drawingml/2006/table">
            <a:tbl>
              <a:tblPr/>
              <a:tblGrid>
                <a:gridCol w="3657600"/>
                <a:gridCol w="365760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Awf‡hvM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hvi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m¤ú‡K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©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Times New Roman" pitchFamily="18" charset="0"/>
                        </a:rPr>
                        <a:t>‡hLv‡b †hvMv‡hvM Ki‡Z n‡e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Bmy¨qvi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/‡Kv¤úvwb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mswkøó ÷K G·‡PÄ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‡eªKv‡iR nvDm/‡UªK †nvìvi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mswkøó ÷K G·‡PÄ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wgDPz¨qvj dvÛ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/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Aëvi‡bwUf Bb‡f÷‡g›U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Calibri" pitchFamily="34" charset="0"/>
                        </a:rPr>
                        <a:t>dvÛ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mswkøó ÷K G·‡PÄ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wW‡cvwRUwi mvwf©m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‡m›Uªvj wW‡cvwRUwi evsjv‡`k wjwg‡UW (weGmBwm‡K Abywjwc cÖ`vb c~e©K)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cs typeface="SutonnyMJ" pitchFamily="2" charset="0"/>
                        </a:rPr>
                        <a:t>÷K G·‡PÄ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mswkøó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mswkøó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 ÷K G·‡PÄ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weGmBwm‡K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Abywjwc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cÖ`vb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c~e©K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8AC8D3-47B9-42B9-BCE1-5ACC3DDC66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26650" name="TextBox 4"/>
          <p:cNvSpPr txBox="1">
            <a:spLocks noChangeArrowheads="1"/>
          </p:cNvSpPr>
          <p:nvPr/>
        </p:nvSpPr>
        <p:spPr bwMode="auto">
          <a:xfrm>
            <a:off x="3124200" y="762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Awf‡hvM</a:t>
            </a:r>
            <a:r>
              <a:rPr lang="en-US" sz="24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latin typeface="SutonnyMJ" pitchFamily="2" charset="0"/>
                <a:cs typeface="SutonnyMJ" pitchFamily="2" charset="0"/>
              </a:rPr>
              <a:t>wb®úwËKib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6651" name="TextBox 6"/>
          <p:cNvSpPr txBox="1">
            <a:spLocks noChangeArrowheads="1"/>
          </p:cNvSpPr>
          <p:nvPr/>
        </p:nvSpPr>
        <p:spPr bwMode="auto">
          <a:xfrm>
            <a:off x="990600" y="57912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Awf‡hvMKvix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cÖ‡qvRb‡ev‡a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cyuwRevRvi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Av`vj‡Zi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mnvqZv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cv‡ib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Train the trainer 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FF9FE1-DDAB-4E7D-B254-7FAC0F5815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2828882" y="2967335"/>
            <a:ext cx="4410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mÂq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আমার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কোন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কোন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বিনিয়োগ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বিকল্প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আছে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আর্থিক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পরিকল্পনার</a:t>
            </a:r>
            <a:r>
              <a:rPr lang="en-US" dirty="0" smtClean="0">
                <a:latin typeface="SutonnyOMJ" pitchFamily="2" charset="0"/>
                <a:cs typeface="SutonnyOMJ" pitchFamily="2" charset="0"/>
              </a:rPr>
              <a:t> </a:t>
            </a:r>
            <a:r>
              <a:rPr lang="en-US" dirty="0" err="1" smtClean="0">
                <a:latin typeface="SutonnyOMJ" pitchFamily="2" charset="0"/>
                <a:cs typeface="SutonnyOMJ" pitchFamily="2" charset="0"/>
              </a:rPr>
              <a:t>ধাপসমূহ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563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SMART INVESTOR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43002" y="685800"/>
          <a:ext cx="7543800" cy="6141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381000">
                <a:tc rowSpan="1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Smart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Smart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Specific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আমি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sz="1800" dirty="0" smtClean="0">
                        <a:latin typeface="SutonnyOMJ" pitchFamily="2" charset="0"/>
                        <a:ea typeface="Calibri"/>
                        <a:cs typeface="SutonnyOMJ" pitchFamily="2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আমি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ব্যাংক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,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সম্পদ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বা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সিকিউরিটিজে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sz="1800" dirty="0" smtClean="0">
                        <a:latin typeface="SutonnyOMJ" pitchFamily="2" charset="0"/>
                        <a:ea typeface="Calibri"/>
                        <a:cs typeface="SutonnyOMJ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Measurable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আমি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কিছু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টাকা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বিনিয়োগের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জন্য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sz="1800" dirty="0" smtClean="0">
                        <a:latin typeface="SutonnyOMJ" pitchFamily="2" charset="0"/>
                        <a:ea typeface="Calibri"/>
                        <a:cs typeface="SutonnyOMJ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আমি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২০,০০০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টাকা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বিনিয়োগের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জন্য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Achievable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আয়ের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সম্পূর্ণ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অংশ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sz="1800" dirty="0" smtClean="0">
                        <a:latin typeface="SutonnyOMJ" pitchFamily="2" charset="0"/>
                        <a:ea typeface="Calibri"/>
                        <a:cs typeface="SutonnyOMJ" pitchFamily="2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খরচ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নিয়ন্ত্রন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চাই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Realistic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লটারি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জিতে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করব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করার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জন্য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শুরু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করব</a:t>
                      </a:r>
                      <a:endParaRPr lang="en-US" sz="1800" dirty="0" smtClean="0">
                        <a:latin typeface="SutonnyOMJ" pitchFamily="2" charset="0"/>
                        <a:ea typeface="Calibri"/>
                        <a:cs typeface="SutonnyOMJ" pitchFamily="2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Time</a:t>
                      </a:r>
                      <a:r>
                        <a:rPr lang="en-US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Bound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ভবিষ্যতে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কোন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সময়ে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করব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মাসে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২,০০০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টাকা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সঞ্চয়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বছর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শেষে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২৪,০০০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টাকা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বিনিয়োগ</a:t>
                      </a:r>
                      <a:r>
                        <a:rPr lang="en-US" sz="1800" dirty="0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 </a:t>
                      </a:r>
                      <a:r>
                        <a:rPr lang="en-US" sz="1800" dirty="0" err="1" smtClean="0">
                          <a:latin typeface="SutonnyOMJ" pitchFamily="2" charset="0"/>
                          <a:ea typeface="Calibri"/>
                          <a:cs typeface="SutonnyOMJ" pitchFamily="2" charset="0"/>
                        </a:rPr>
                        <a:t>করব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-719435" y="3065503"/>
            <a:ext cx="495300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SMART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03238"/>
            <a:ext cx="7498080" cy="7921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</a:br>
            <a: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</a:br>
            <a:r>
              <a:rPr lang="en-US" sz="2800" b="1" dirty="0" err="1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মূদ্রা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বাজার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SutonnyMJ" pitchFamily="2" charset="0"/>
                <a:cs typeface="SutonnyMJ" pitchFamily="2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পুঁজিবাজার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  <a:t> </a:t>
            </a:r>
            <a:br>
              <a:rPr lang="en-US" sz="2800" b="1" dirty="0" smtClean="0">
                <a:solidFill>
                  <a:srgbClr val="FF0000"/>
                </a:solidFill>
                <a:effectLst/>
                <a:latin typeface="SutonnyOMJ" pitchFamily="2" charset="0"/>
                <a:cs typeface="SutonnyOMJ" pitchFamily="2" charset="0"/>
              </a:rPr>
            </a:b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OMJ" pitchFamily="2" charset="0"/>
                <a:cs typeface="SutonnyOMJ" pitchFamily="2" charset="0"/>
              </a:rPr>
              <a:t>বিনিয়োগ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OMJ" pitchFamily="2" charset="0"/>
                <a:cs typeface="SutonnyOMJ" pitchFamily="2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OMJ" pitchFamily="2" charset="0"/>
                <a:cs typeface="SutonnyOMJ" pitchFamily="2" charset="0"/>
              </a:rPr>
              <a:t>পণ্য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OMJ" pitchFamily="2" charset="0"/>
                <a:cs typeface="SutonnyOMJ" pitchFamily="2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OMJ" pitchFamily="2" charset="0"/>
                <a:cs typeface="SutonnyOMJ" pitchFamily="2" charset="0"/>
              </a:rPr>
              <a:t>সমূহ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ea typeface="Calibri" pitchFamily="34" charset="0"/>
                <a:cs typeface="SutonnyOMJ" pitchFamily="2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ea typeface="Calibri" pitchFamily="34" charset="0"/>
                <a:cs typeface="SutonnyOMJ" pitchFamily="2" charset="0"/>
              </a:rPr>
            </a:br>
            <a: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</a:br>
            <a: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  <a:t/>
            </a:r>
            <a:br>
              <a:rPr lang="en-US" sz="2800" b="1" dirty="0" smtClean="0">
                <a:solidFill>
                  <a:srgbClr val="000000"/>
                </a:solidFill>
                <a:effectLst/>
                <a:latin typeface="SutonnyOMJ" pitchFamily="2" charset="0"/>
                <a:cs typeface="SutonnyOMJ" pitchFamily="2" charset="0"/>
              </a:rPr>
            </a:br>
            <a:endParaRPr lang="en-US" sz="28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9443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49892"/>
                <a:gridCol w="1249892"/>
                <a:gridCol w="1249892"/>
                <a:gridCol w="1249892"/>
                <a:gridCol w="1249892"/>
                <a:gridCol w="124989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বাজার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সমূহ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বিনিয়োগ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পণ্য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সমূহ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তারল্য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নিরপত্তা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আয়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বিনিয়োগ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হতে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আয়ের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উপর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আয়কর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মূদ্রা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বাজার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ব্যাংকের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চলতি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হিসাব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এ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জমা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/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বিনিয়োগ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AZ¨vwaK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AwaK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নেই বরং ব্যাংক চার্জ আছে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কোন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আয়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নেই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বিধায়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প্রযোজ্য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নয়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ব্যাংকের সঞ্চয় হিসাব এ জমা/বিনিয়োগ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AwaK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AwaK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কম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তবে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ব্যাংক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চার্জ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আছে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 প্রযোজ্য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ব্যাংকের স্থায়ী আমানত হিসাব এ জমা/বিনিয়োগ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MJ" pitchFamily="2" charset="0"/>
                          <a:ea typeface="Calibri" pitchFamily="34" charset="0"/>
                          <a:cs typeface="SutonnyMJ" pitchFamily="2" charset="0"/>
                        </a:rPr>
                        <a:t>AwaK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MJ" pitchFamily="2" charset="0"/>
                        <a:ea typeface="Calibri" pitchFamily="34" charset="0"/>
                        <a:cs typeface="Sutonny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প্রযোজ্য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পেনশন সঞ্চয় স্কীম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প্রযোজ্য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,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তবে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বছরের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মোট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৬০,০০০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টাকা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সঞ্চয়ের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‍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ওপর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নির্দিষ্ট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হারে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বিনিয়োগ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রেয়াত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পাওয়া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যায়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পুঁজিবাজার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সরকারী সঞ্চয়পত্র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খুবই 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আয়করমুক্ত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ইক্যুইটি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আয়করমুক্ত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বন্ড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প্রযোজ্য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মিউচুয়াল ফান্ড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মধ্যম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আয়করমুক্ত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</a:txBody>
                  <a:tcPr marL="68580" marR="68580" marT="0" marB="0" horzOverflow="overflow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অল্টারনেটিভ ইনভেস্টমেন্ট ফান্ড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কম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ea typeface="Calibri" pitchFamily="34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ea typeface="Calibri" pitchFamily="34" charset="0"/>
                          <a:cs typeface="SutonnyOMJ" pitchFamily="2" charset="0"/>
                        </a:rPr>
                        <a:t>বেশি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বেশি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আয়কর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প্রযোজ্য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তবে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Impact Fund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এর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মাধ্যমে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ব্যাপক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সামাজিক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উন্নয়নের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সুযোগ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utonnyOMJ" pitchFamily="2" charset="0"/>
                          <a:cs typeface="SutonnyOMJ" pitchFamily="2" charset="0"/>
                        </a:rPr>
                        <a:t>আছে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utonnyOMJ" pitchFamily="2" charset="0"/>
                        <a:cs typeface="SutonnyOMJ" pitchFamily="2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120" y="152400"/>
            <a:ext cx="749808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>Financial System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Train the trainer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76C2-CFB6-4B0A-9201-1334486F1C2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1066800" y="685800"/>
          <a:ext cx="86106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14800" y="5528846"/>
            <a:ext cx="205740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Government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5181600"/>
            <a:ext cx="2057400" cy="33855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Regulators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5181600"/>
            <a:ext cx="2057400" cy="338554"/>
          </a:xfrm>
          <a:prstGeom prst="rect">
            <a:avLst/>
          </a:prstGeom>
          <a:solidFill>
            <a:srgbClr val="7E380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Financial Markets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5909846"/>
            <a:ext cx="2057400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Financial Institutions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9400" y="5867400"/>
            <a:ext cx="2057400" cy="3077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Financial Instruments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7159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66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Money Circulation</a:t>
            </a:r>
            <a:endParaRPr lang="en-US" sz="2800" dirty="0">
              <a:solidFill>
                <a:srgbClr val="0066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Train the trainer 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8FA664-FCC1-4A26-95BB-512BACF3E34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187168"/>
            <a:ext cx="8074209" cy="468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597</TotalTime>
  <Words>1073</Words>
  <PresentationFormat>On-screen Show (4:3)</PresentationFormat>
  <Paragraphs>373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Slide 1</vt:lpstr>
      <vt:lpstr>বিনিয়োগের তিন ¯Í¤¢ </vt:lpstr>
      <vt:lpstr>Avq, e¨q I mÂq</vt:lpstr>
      <vt:lpstr>আমার কোন কোন বিনিয়োগ বিকল্প আছে</vt:lpstr>
      <vt:lpstr>আর্থিক পরিকল্পনার ধাপসমূহ</vt:lpstr>
      <vt:lpstr>SMART INVESTOR</vt:lpstr>
      <vt:lpstr>  মূদ্রা বাজার I পুঁজিবাজার  বিনিয়োগ পণ্য সমূহ   </vt:lpstr>
      <vt:lpstr>Financial System</vt:lpstr>
      <vt:lpstr>Money Circulation</vt:lpstr>
      <vt:lpstr>wewb‡qvM cY¨mg~n </vt:lpstr>
      <vt:lpstr>Risk-Return Relationship</vt:lpstr>
      <vt:lpstr>Trend of Savings with Income</vt:lpstr>
      <vt:lpstr>Expense habits with Changes in Interest Rate </vt:lpstr>
      <vt:lpstr>Slide 14</vt:lpstr>
      <vt:lpstr>Components of Financial Statements</vt:lpstr>
      <vt:lpstr>Structure of Finance &amp; Investment</vt:lpstr>
      <vt:lpstr>Slide 17</vt:lpstr>
      <vt:lpstr>cyuwRevRv‡i we‡eP¨ m~PK mg~n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‡`ke¨vcx wewb‡qvM wkÿv Kvh©µg</dc:title>
  <dc:creator>Md. Abdul Bari Shaheen</dc:creator>
  <cp:lastModifiedBy>You</cp:lastModifiedBy>
  <cp:revision>78</cp:revision>
  <dcterms:modified xsi:type="dcterms:W3CDTF">2017-02-11T17:41:22Z</dcterms:modified>
</cp:coreProperties>
</file>