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355" r:id="rId2"/>
    <p:sldId id="358" r:id="rId3"/>
    <p:sldId id="360" r:id="rId4"/>
    <p:sldId id="361" r:id="rId5"/>
    <p:sldId id="362" r:id="rId6"/>
    <p:sldId id="363" r:id="rId7"/>
    <p:sldId id="364" r:id="rId8"/>
    <p:sldId id="365" r:id="rId9"/>
    <p:sldId id="366" r:id="rId10"/>
    <p:sldId id="367" r:id="rId11"/>
    <p:sldId id="368" r:id="rId12"/>
    <p:sldId id="369" r:id="rId13"/>
    <p:sldId id="370" r:id="rId14"/>
    <p:sldId id="371" r:id="rId1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varScale="1">
        <p:scale>
          <a:sx n="101" d="100"/>
          <a:sy n="101" d="100"/>
        </p:scale>
        <p:origin x="-120" y="-3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1155256" y="1447801"/>
            <a:ext cx="8827957" cy="3329581"/>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5256" y="4777380"/>
            <a:ext cx="8827957"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a:xfrm rot="5400000">
            <a:off x="10161588" y="1792288"/>
            <a:ext cx="990600" cy="304800"/>
          </a:xfrm>
        </p:spPr>
        <p:txBody>
          <a:bodyPr/>
          <a:lstStyle>
            <a:lvl1pPr algn="l">
              <a:defRPr b="0">
                <a:solidFill>
                  <a:schemeClr val="tx1"/>
                </a:solidFill>
              </a:defRPr>
            </a:lvl1pPr>
          </a:lstStyle>
          <a:p>
            <a:pPr>
              <a:defRPr/>
            </a:pPr>
            <a:fld id="{60EFC82A-263C-44EE-8F26-375D9A55936E}" type="datetimeFigureOut">
              <a:rPr lang="en-US"/>
              <a:pPr>
                <a:defRPr/>
              </a:pPr>
              <a:t>2/28/17</a:t>
            </a:fld>
            <a:endParaRPr lang="en-US"/>
          </a:p>
        </p:txBody>
      </p:sp>
      <p:sp>
        <p:nvSpPr>
          <p:cNvPr id="6" name="Footer Placeholder 4"/>
          <p:cNvSpPr>
            <a:spLocks noGrp="1"/>
          </p:cNvSpPr>
          <p:nvPr>
            <p:ph type="ftr" sz="quarter" idx="11"/>
          </p:nvPr>
        </p:nvSpPr>
        <p:spPr>
          <a:xfrm rot="5400000">
            <a:off x="8955088" y="3227388"/>
            <a:ext cx="3867150" cy="311150"/>
          </a:xfrm>
        </p:spPr>
        <p:txBody>
          <a:bodyPr/>
          <a:lstStyle>
            <a:lvl1pPr>
              <a:defRPr sz="1000" b="0">
                <a:solidFill>
                  <a:schemeClr val="tx1"/>
                </a:solidFill>
              </a:defRPr>
            </a:lvl1pPr>
          </a:lstStyle>
          <a:p>
            <a:pPr>
              <a:defRPr/>
            </a:pPr>
            <a:endParaRPr lang="en-US"/>
          </a:p>
        </p:txBody>
      </p:sp>
      <p:sp>
        <p:nvSpPr>
          <p:cNvPr id="7" name="Slide Number Placeholder 5"/>
          <p:cNvSpPr>
            <a:spLocks noGrp="1"/>
          </p:cNvSpPr>
          <p:nvPr>
            <p:ph type="sldNum" sz="quarter" idx="12"/>
          </p:nvPr>
        </p:nvSpPr>
        <p:spPr>
          <a:xfrm>
            <a:off x="10353675" y="292100"/>
            <a:ext cx="838200" cy="768350"/>
          </a:xfrm>
        </p:spPr>
        <p:txBody>
          <a:bodyPr/>
          <a:lstStyle>
            <a:lvl1pPr>
              <a:defRPr sz="3000" b="0" i="0">
                <a:latin typeface="Helvetica Light"/>
                <a:cs typeface="Helvetica Light"/>
              </a:defRPr>
            </a:lvl1pPr>
          </a:lstStyle>
          <a:p>
            <a:pPr>
              <a:defRPr/>
            </a:pPr>
            <a:fld id="{7EAAFB43-B30D-40E0-8EBF-AEF980F1DFB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anoramic Picture with Caption">
    <p:spTree>
      <p:nvGrpSpPr>
        <p:cNvPr id="1" name=""/>
        <p:cNvGrpSpPr/>
        <p:nvPr/>
      </p:nvGrpSpPr>
      <p:grpSpPr>
        <a:xfrm>
          <a:off x="0" y="0"/>
          <a:ext cx="0" cy="0"/>
          <a:chOff x="0" y="0"/>
          <a:chExt cx="0" cy="0"/>
        </a:xfrm>
      </p:grpSpPr>
      <p:sp>
        <p:nvSpPr>
          <p:cNvPr id="5" name="Freeform 5"/>
          <p:cNvSpPr>
            <a:spLocks/>
          </p:cNvSpPr>
          <p:nvPr/>
        </p:nvSpPr>
        <p:spPr bwMode="auto">
          <a:xfrm rot="10371525">
            <a:off x="263525" y="4438650"/>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rot="10800000">
            <a:off x="460375" y="320675"/>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8" y="4969927"/>
            <a:ext cx="8827956"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5256" y="685800"/>
            <a:ext cx="8827957" cy="3429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55258" y="5536665"/>
            <a:ext cx="8827955" cy="493712"/>
          </a:xfrm>
        </p:spPr>
        <p:txBody>
          <a:bodyPr>
            <a:norm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2933884F-B928-4132-9309-EC5E880F888B}" type="datetimeFigureOut">
              <a:rPr lang="en-US"/>
              <a:pPr>
                <a:defRPr/>
              </a:pPr>
              <a:t>2/28/17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0D6D9A1-47C7-4C1C-AF11-4609A8CB40D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5"/>
          <p:cNvSpPr>
            <a:spLocks/>
          </p:cNvSpPr>
          <p:nvPr/>
        </p:nvSpPr>
        <p:spPr bwMode="auto">
          <a:xfrm>
            <a:off x="455613" y="2801938"/>
            <a:ext cx="11280775" cy="3602037"/>
          </a:xfrm>
          <a:custGeom>
            <a:avLst/>
            <a:gdLst>
              <a:gd name="T0" fmla="*/ 0 w 10000"/>
              <a:gd name="T1" fmla="*/ 0 h 7946"/>
              <a:gd name="T2" fmla="*/ 0 w 10000"/>
              <a:gd name="T3" fmla="*/ 3602184 h 7946"/>
              <a:gd name="T4" fmla="*/ 11280538 w 10000"/>
              <a:gd name="T5" fmla="*/ 3602637 h 7946"/>
              <a:gd name="T6" fmla="*/ 11280538 w 10000"/>
              <a:gd name="T7" fmla="*/ 1814 h 7946"/>
              <a:gd name="T8" fmla="*/ 11280538 w 10000"/>
              <a:gd name="T9" fmla="*/ 1814 h 7946"/>
              <a:gd name="T10" fmla="*/ 11024470 w 10000"/>
              <a:gd name="T11" fmla="*/ 41258 h 7946"/>
              <a:gd name="T12" fmla="*/ 10769530 w 10000"/>
              <a:gd name="T13" fmla="*/ 79343 h 7946"/>
              <a:gd name="T14" fmla="*/ 10513461 w 10000"/>
              <a:gd name="T15" fmla="*/ 116068 h 7946"/>
              <a:gd name="T16" fmla="*/ 10256265 w 10000"/>
              <a:gd name="T17" fmla="*/ 147805 h 7946"/>
              <a:gd name="T18" fmla="*/ 10000197 w 10000"/>
              <a:gd name="T19" fmla="*/ 179542 h 7946"/>
              <a:gd name="T20" fmla="*/ 9743001 w 10000"/>
              <a:gd name="T21" fmla="*/ 209466 h 7946"/>
              <a:gd name="T22" fmla="*/ 9489189 w 10000"/>
              <a:gd name="T23" fmla="*/ 234856 h 7946"/>
              <a:gd name="T24" fmla="*/ 9231992 w 10000"/>
              <a:gd name="T25" fmla="*/ 258886 h 7946"/>
              <a:gd name="T26" fmla="*/ 8975924 w 10000"/>
              <a:gd name="T27" fmla="*/ 281102 h 7946"/>
              <a:gd name="T28" fmla="*/ 8724368 w 10000"/>
              <a:gd name="T29" fmla="*/ 300144 h 7946"/>
              <a:gd name="T30" fmla="*/ 8469428 w 10000"/>
              <a:gd name="T31" fmla="*/ 319187 h 7946"/>
              <a:gd name="T32" fmla="*/ 8217872 w 10000"/>
              <a:gd name="T33" fmla="*/ 335055 h 7946"/>
              <a:gd name="T34" fmla="*/ 7966316 w 10000"/>
              <a:gd name="T35" fmla="*/ 347750 h 7946"/>
              <a:gd name="T36" fmla="*/ 7715888 w 10000"/>
              <a:gd name="T37" fmla="*/ 360445 h 7946"/>
              <a:gd name="T38" fmla="*/ 7467716 w 10000"/>
              <a:gd name="T39" fmla="*/ 371326 h 7946"/>
              <a:gd name="T40" fmla="*/ 7221800 w 10000"/>
              <a:gd name="T41" fmla="*/ 379487 h 7946"/>
              <a:gd name="T42" fmla="*/ 6975885 w 10000"/>
              <a:gd name="T43" fmla="*/ 385835 h 7946"/>
              <a:gd name="T44" fmla="*/ 6732225 w 10000"/>
              <a:gd name="T45" fmla="*/ 392182 h 7946"/>
              <a:gd name="T46" fmla="*/ 6491950 w 10000"/>
              <a:gd name="T47" fmla="*/ 395356 h 7946"/>
              <a:gd name="T48" fmla="*/ 6251674 w 10000"/>
              <a:gd name="T49" fmla="*/ 398530 h 7946"/>
              <a:gd name="T50" fmla="*/ 6014783 w 10000"/>
              <a:gd name="T51" fmla="*/ 399890 h 7946"/>
              <a:gd name="T52" fmla="*/ 5780148 w 10000"/>
              <a:gd name="T53" fmla="*/ 398530 h 7946"/>
              <a:gd name="T54" fmla="*/ 5547769 w 10000"/>
              <a:gd name="T55" fmla="*/ 398530 h 7946"/>
              <a:gd name="T56" fmla="*/ 5317646 w 10000"/>
              <a:gd name="T57" fmla="*/ 395356 h 7946"/>
              <a:gd name="T58" fmla="*/ 5092035 w 10000"/>
              <a:gd name="T59" fmla="*/ 390369 h 7946"/>
              <a:gd name="T60" fmla="*/ 4868680 w 10000"/>
              <a:gd name="T61" fmla="*/ 385835 h 7946"/>
              <a:gd name="T62" fmla="*/ 4649838 w 10000"/>
              <a:gd name="T63" fmla="*/ 380848 h 7946"/>
              <a:gd name="T64" fmla="*/ 4432123 w 10000"/>
              <a:gd name="T65" fmla="*/ 373140 h 7946"/>
              <a:gd name="T66" fmla="*/ 4217793 w 10000"/>
              <a:gd name="T67" fmla="*/ 364979 h 7946"/>
              <a:gd name="T68" fmla="*/ 4007975 w 10000"/>
              <a:gd name="T69" fmla="*/ 357271 h 7946"/>
              <a:gd name="T70" fmla="*/ 3598492 w 10000"/>
              <a:gd name="T71" fmla="*/ 336415 h 7946"/>
              <a:gd name="T72" fmla="*/ 3205929 w 10000"/>
              <a:gd name="T73" fmla="*/ 314199 h 7946"/>
              <a:gd name="T74" fmla="*/ 2829159 w 10000"/>
              <a:gd name="T75" fmla="*/ 290623 h 7946"/>
              <a:gd name="T76" fmla="*/ 2472694 w 10000"/>
              <a:gd name="T77" fmla="*/ 265233 h 7946"/>
              <a:gd name="T78" fmla="*/ 2132022 w 10000"/>
              <a:gd name="T79" fmla="*/ 238030 h 7946"/>
              <a:gd name="T80" fmla="*/ 1816167 w 10000"/>
              <a:gd name="T81" fmla="*/ 209466 h 7946"/>
              <a:gd name="T82" fmla="*/ 1519488 w 10000"/>
              <a:gd name="T83" fmla="*/ 180903 h 7946"/>
              <a:gd name="T84" fmla="*/ 1246499 w 10000"/>
              <a:gd name="T85" fmla="*/ 152339 h 7946"/>
              <a:gd name="T86" fmla="*/ 996072 w 10000"/>
              <a:gd name="T87" fmla="*/ 125589 h 7946"/>
              <a:gd name="T88" fmla="*/ 773845 w 10000"/>
              <a:gd name="T89" fmla="*/ 100199 h 7946"/>
              <a:gd name="T90" fmla="*/ 573051 w 10000"/>
              <a:gd name="T91" fmla="*/ 76170 h 7946"/>
              <a:gd name="T92" fmla="*/ 403843 w 10000"/>
              <a:gd name="T93" fmla="*/ 55767 h 7946"/>
              <a:gd name="T94" fmla="*/ 261708 w 10000"/>
              <a:gd name="T95" fmla="*/ 36725 h 7946"/>
              <a:gd name="T96" fmla="*/ 66555 w 10000"/>
              <a:gd name="T97" fmla="*/ 9521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tx1"/>
          </a:solidFill>
          <a:ln>
            <a:noFill/>
          </a:ln>
          <a:extLst/>
        </p:spPr>
        <p:txBody>
          <a:bodyPr/>
          <a:lstStyle/>
          <a:p>
            <a:pPr eaLnBrk="0" hangingPunct="0">
              <a:defRPr/>
            </a:pPr>
            <a:endParaRPr lang="en-US"/>
          </a:p>
        </p:txBody>
      </p:sp>
      <p:sp>
        <p:nvSpPr>
          <p:cNvPr id="5" name="Freeform 5"/>
          <p:cNvSpPr>
            <a:spLocks/>
          </p:cNvSpPr>
          <p:nvPr/>
        </p:nvSpPr>
        <p:spPr bwMode="auto">
          <a:xfrm rot="21010068">
            <a:off x="8493125" y="2714625"/>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1060704"/>
            <a:ext cx="8835405" cy="1371600"/>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445" y="3547872"/>
            <a:ext cx="8827958"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DBD89CB6-50D8-4A80-B0D9-CBAC64BEC1E6}" type="datetimeFigureOut">
              <a:rPr lang="en-US"/>
              <a:pPr>
                <a:defRPr/>
              </a:pPr>
              <a:t>2/28/17</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FF22D4C0-FE2C-4A42-A71B-B5A718AA2F8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5"/>
          <p:cNvSpPr>
            <a:spLocks/>
          </p:cNvSpPr>
          <p:nvPr/>
        </p:nvSpPr>
        <p:spPr bwMode="auto">
          <a:xfrm rot="21010068">
            <a:off x="8493125" y="41846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TextBox 6"/>
          <p:cNvSpPr txBox="1"/>
          <p:nvPr/>
        </p:nvSpPr>
        <p:spPr>
          <a:xfrm>
            <a:off x="898525" y="596900"/>
            <a:ext cx="801688"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8" name="TextBox 7"/>
          <p:cNvSpPr txBox="1"/>
          <p:nvPr/>
        </p:nvSpPr>
        <p:spPr>
          <a:xfrm>
            <a:off x="9717088" y="2628900"/>
            <a:ext cx="803275"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575212" y="980518"/>
            <a:ext cx="8463187" cy="2698249"/>
          </a:xfrm>
        </p:spPr>
        <p:txBody>
          <a:bodyPr anchor="ctr"/>
          <a:lstStyle>
            <a:lvl1pPr>
              <a:defRPr sz="4000"/>
            </a:lvl1pPr>
          </a:lstStyle>
          <a:p>
            <a:r>
              <a:rPr lang="en-US" smtClean="0"/>
              <a:t>Click to edit Master title style</a:t>
            </a:r>
            <a:endParaRPr lang="en-US" dirty="0"/>
          </a:p>
        </p:txBody>
      </p:sp>
      <p:sp>
        <p:nvSpPr>
          <p:cNvPr id="10" name="Text Placeholder 3"/>
          <p:cNvSpPr>
            <a:spLocks noGrp="1"/>
          </p:cNvSpPr>
          <p:nvPr>
            <p:ph type="body" sz="half" idx="2"/>
          </p:nvPr>
        </p:nvSpPr>
        <p:spPr>
          <a:xfrm>
            <a:off x="1155255" y="5029198"/>
            <a:ext cx="8827958"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3"/>
          <p:cNvSpPr>
            <a:spLocks noGrp="1"/>
          </p:cNvSpPr>
          <p:nvPr>
            <p:ph type="body" sz="half" idx="14"/>
          </p:nvPr>
        </p:nvSpPr>
        <p:spPr>
          <a:xfrm>
            <a:off x="1946452" y="3679987"/>
            <a:ext cx="7727784" cy="342174"/>
          </a:xfrm>
        </p:spPr>
        <p:txBody>
          <a:bodyPr rtlCol="0">
            <a:normAutofit/>
          </a:bodyPr>
          <a:lstStyle>
            <a:lvl1pPr>
              <a:defRPr lang="en-US" sz="1400" cap="small" dirty="0" smtClean="0">
                <a:solidFill>
                  <a:schemeClr val="bg2">
                    <a:lumMod val="40000"/>
                    <a:lumOff val="60000"/>
                  </a:schemeClr>
                </a:solidFill>
                <a:latin typeface="+mn-lt"/>
              </a:defRPr>
            </a:lvl1pPr>
          </a:lstStyle>
          <a:p>
            <a:pPr lvl="0"/>
            <a:r>
              <a:rPr lang="en-US" smtClean="0"/>
              <a:t>Click to edit Master text styles</a:t>
            </a:r>
          </a:p>
        </p:txBody>
      </p:sp>
      <p:sp>
        <p:nvSpPr>
          <p:cNvPr id="12" name="Date Placeholder 3"/>
          <p:cNvSpPr>
            <a:spLocks noGrp="1"/>
          </p:cNvSpPr>
          <p:nvPr>
            <p:ph type="dt" sz="half" idx="15"/>
          </p:nvPr>
        </p:nvSpPr>
        <p:spPr/>
        <p:txBody>
          <a:bodyPr/>
          <a:lstStyle>
            <a:lvl1pPr>
              <a:defRPr/>
            </a:lvl1pPr>
          </a:lstStyle>
          <a:p>
            <a:pPr>
              <a:defRPr/>
            </a:pPr>
            <a:fld id="{55710D4F-1FD9-4784-A309-799E3272F11A}" type="datetimeFigureOut">
              <a:rPr lang="en-US"/>
              <a:pPr>
                <a:defRPr/>
              </a:pPr>
              <a:t>2/28/17</a:t>
            </a:fld>
            <a:endParaRPr lang="en-US"/>
          </a:p>
        </p:txBody>
      </p:sp>
      <p:sp>
        <p:nvSpPr>
          <p:cNvPr id="13" name="Footer Placeholder 4"/>
          <p:cNvSpPr>
            <a:spLocks noGrp="1"/>
          </p:cNvSpPr>
          <p:nvPr>
            <p:ph type="ftr" sz="quarter" idx="16"/>
          </p:nvPr>
        </p:nvSpPr>
        <p:spPr/>
        <p:txBody>
          <a:bodyPr/>
          <a:lstStyle>
            <a:lvl1pPr>
              <a:defRPr/>
            </a:lvl1pPr>
          </a:lstStyle>
          <a:p>
            <a:pPr>
              <a:defRPr/>
            </a:pPr>
            <a:endParaRPr lang="en-US"/>
          </a:p>
        </p:txBody>
      </p:sp>
      <p:sp>
        <p:nvSpPr>
          <p:cNvPr id="14" name="Slide Number Placeholder 5"/>
          <p:cNvSpPr>
            <a:spLocks noGrp="1"/>
          </p:cNvSpPr>
          <p:nvPr>
            <p:ph type="sldNum" sz="quarter" idx="17"/>
          </p:nvPr>
        </p:nvSpPr>
        <p:spPr/>
        <p:txBody>
          <a:bodyPr/>
          <a:lstStyle>
            <a:lvl1pPr>
              <a:defRPr/>
            </a:lvl1pPr>
          </a:lstStyle>
          <a:p>
            <a:pPr>
              <a:defRPr/>
            </a:pPr>
            <a:fld id="{94B64862-E5FE-4C45-9795-2F5392E3A31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4" name="Freeform 5"/>
          <p:cNvSpPr>
            <a:spLocks/>
          </p:cNvSpPr>
          <p:nvPr/>
        </p:nvSpPr>
        <p:spPr bwMode="auto">
          <a:xfrm rot="21010068">
            <a:off x="8493125" y="4194175"/>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6" y="2373525"/>
            <a:ext cx="8867932" cy="1819656"/>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5" y="5029200"/>
            <a:ext cx="8827958" cy="860400"/>
          </a:xfrm>
        </p:spPr>
        <p:txBody>
          <a:bodyPr/>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C905A82C-4268-4E76-B43C-BFE85946B954}" type="datetimeFigureOut">
              <a:rPr lang="en-US"/>
              <a:pPr>
                <a:defRPr/>
              </a:pPr>
              <a:t>2/28/17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781F290-0AC7-44DF-A1E2-5EA5FA9ACE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5" name="TextBox 4"/>
          <p:cNvSpPr txBox="1"/>
          <p:nvPr/>
        </p:nvSpPr>
        <p:spPr>
          <a:xfrm>
            <a:off x="9675813" y="2565400"/>
            <a:ext cx="801687" cy="1570038"/>
          </a:xfrm>
          <a:prstGeom prst="rect">
            <a:avLst/>
          </a:prstGeom>
          <a:noFill/>
        </p:spPr>
        <p:txBody>
          <a:bodyPr>
            <a:spAutoFit/>
          </a:bodyPr>
          <a:lstStyle>
            <a:defPPr>
              <a:defRPr lang="en-US"/>
            </a:defPPr>
            <a:lvl1pPr lvl="0"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6" name="Freeform 5"/>
          <p:cNvSpPr>
            <a:spLocks/>
          </p:cNvSpPr>
          <p:nvPr/>
        </p:nvSpPr>
        <p:spPr bwMode="auto">
          <a:xfrm rot="21010068">
            <a:off x="8493125" y="41846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TextBox 6"/>
          <p:cNvSpPr txBox="1"/>
          <p:nvPr/>
        </p:nvSpPr>
        <p:spPr>
          <a:xfrm>
            <a:off x="812800" y="850900"/>
            <a:ext cx="801688"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486050" y="1210734"/>
            <a:ext cx="8505025" cy="2468032"/>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463302" y="5018005"/>
            <a:ext cx="8529810" cy="1002090"/>
          </a:xfrm>
        </p:spPr>
        <p:txBody>
          <a:bodyPr>
            <a:normAutofit/>
          </a:bodyPr>
          <a:lstStyle>
            <a:lvl1pPr marL="0" indent="0">
              <a:buNone/>
              <a:defRPr lang="en-US" sz="1800" b="0" i="0" kern="1200" dirty="0" smtClean="0">
                <a:solidFill>
                  <a:schemeClr val="accent1"/>
                </a:solidFill>
                <a:latin typeface="+mn-lt"/>
                <a:ea typeface="+mn-ea"/>
                <a:cs typeface="Helvetica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BC16804B-817C-4906-B1B0-93098125F906}" type="datetimeFigureOut">
              <a:rPr lang="en-US"/>
              <a:pPr>
                <a:defRPr/>
              </a:pPr>
              <a:t>2/28/17</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4622434E-3AD3-4413-8A64-103F2552BEA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5"/>
          <p:cNvSpPr>
            <a:spLocks/>
          </p:cNvSpPr>
          <p:nvPr/>
        </p:nvSpPr>
        <p:spPr bwMode="auto">
          <a:xfrm>
            <a:off x="455613" y="3246438"/>
            <a:ext cx="11280775" cy="3603625"/>
          </a:xfrm>
          <a:custGeom>
            <a:avLst/>
            <a:gdLst>
              <a:gd name="T0" fmla="*/ 0 w 10000"/>
              <a:gd name="T1" fmla="*/ 0 h 7946"/>
              <a:gd name="T2" fmla="*/ 0 w 10000"/>
              <a:gd name="T3" fmla="*/ 3602184 h 7946"/>
              <a:gd name="T4" fmla="*/ 11280538 w 10000"/>
              <a:gd name="T5" fmla="*/ 3602637 h 7946"/>
              <a:gd name="T6" fmla="*/ 11280538 w 10000"/>
              <a:gd name="T7" fmla="*/ 1814 h 7946"/>
              <a:gd name="T8" fmla="*/ 11280538 w 10000"/>
              <a:gd name="T9" fmla="*/ 1814 h 7946"/>
              <a:gd name="T10" fmla="*/ 11024470 w 10000"/>
              <a:gd name="T11" fmla="*/ 41258 h 7946"/>
              <a:gd name="T12" fmla="*/ 10769530 w 10000"/>
              <a:gd name="T13" fmla="*/ 79343 h 7946"/>
              <a:gd name="T14" fmla="*/ 10513461 w 10000"/>
              <a:gd name="T15" fmla="*/ 116068 h 7946"/>
              <a:gd name="T16" fmla="*/ 10256265 w 10000"/>
              <a:gd name="T17" fmla="*/ 147805 h 7946"/>
              <a:gd name="T18" fmla="*/ 10000197 w 10000"/>
              <a:gd name="T19" fmla="*/ 179542 h 7946"/>
              <a:gd name="T20" fmla="*/ 9743001 w 10000"/>
              <a:gd name="T21" fmla="*/ 209466 h 7946"/>
              <a:gd name="T22" fmla="*/ 9489189 w 10000"/>
              <a:gd name="T23" fmla="*/ 234856 h 7946"/>
              <a:gd name="T24" fmla="*/ 9231992 w 10000"/>
              <a:gd name="T25" fmla="*/ 258886 h 7946"/>
              <a:gd name="T26" fmla="*/ 8975924 w 10000"/>
              <a:gd name="T27" fmla="*/ 281102 h 7946"/>
              <a:gd name="T28" fmla="*/ 8724368 w 10000"/>
              <a:gd name="T29" fmla="*/ 300144 h 7946"/>
              <a:gd name="T30" fmla="*/ 8469428 w 10000"/>
              <a:gd name="T31" fmla="*/ 319187 h 7946"/>
              <a:gd name="T32" fmla="*/ 8217872 w 10000"/>
              <a:gd name="T33" fmla="*/ 335055 h 7946"/>
              <a:gd name="T34" fmla="*/ 7966316 w 10000"/>
              <a:gd name="T35" fmla="*/ 347750 h 7946"/>
              <a:gd name="T36" fmla="*/ 7715888 w 10000"/>
              <a:gd name="T37" fmla="*/ 360445 h 7946"/>
              <a:gd name="T38" fmla="*/ 7467716 w 10000"/>
              <a:gd name="T39" fmla="*/ 371326 h 7946"/>
              <a:gd name="T40" fmla="*/ 7221800 w 10000"/>
              <a:gd name="T41" fmla="*/ 379487 h 7946"/>
              <a:gd name="T42" fmla="*/ 6975885 w 10000"/>
              <a:gd name="T43" fmla="*/ 385835 h 7946"/>
              <a:gd name="T44" fmla="*/ 6732225 w 10000"/>
              <a:gd name="T45" fmla="*/ 392182 h 7946"/>
              <a:gd name="T46" fmla="*/ 6491950 w 10000"/>
              <a:gd name="T47" fmla="*/ 395356 h 7946"/>
              <a:gd name="T48" fmla="*/ 6251674 w 10000"/>
              <a:gd name="T49" fmla="*/ 398530 h 7946"/>
              <a:gd name="T50" fmla="*/ 6014783 w 10000"/>
              <a:gd name="T51" fmla="*/ 399890 h 7946"/>
              <a:gd name="T52" fmla="*/ 5780148 w 10000"/>
              <a:gd name="T53" fmla="*/ 398530 h 7946"/>
              <a:gd name="T54" fmla="*/ 5547769 w 10000"/>
              <a:gd name="T55" fmla="*/ 398530 h 7946"/>
              <a:gd name="T56" fmla="*/ 5317646 w 10000"/>
              <a:gd name="T57" fmla="*/ 395356 h 7946"/>
              <a:gd name="T58" fmla="*/ 5092035 w 10000"/>
              <a:gd name="T59" fmla="*/ 390369 h 7946"/>
              <a:gd name="T60" fmla="*/ 4868680 w 10000"/>
              <a:gd name="T61" fmla="*/ 385835 h 7946"/>
              <a:gd name="T62" fmla="*/ 4649838 w 10000"/>
              <a:gd name="T63" fmla="*/ 380848 h 7946"/>
              <a:gd name="T64" fmla="*/ 4432123 w 10000"/>
              <a:gd name="T65" fmla="*/ 373140 h 7946"/>
              <a:gd name="T66" fmla="*/ 4217793 w 10000"/>
              <a:gd name="T67" fmla="*/ 364979 h 7946"/>
              <a:gd name="T68" fmla="*/ 4007975 w 10000"/>
              <a:gd name="T69" fmla="*/ 357271 h 7946"/>
              <a:gd name="T70" fmla="*/ 3598492 w 10000"/>
              <a:gd name="T71" fmla="*/ 336415 h 7946"/>
              <a:gd name="T72" fmla="*/ 3205929 w 10000"/>
              <a:gd name="T73" fmla="*/ 314199 h 7946"/>
              <a:gd name="T74" fmla="*/ 2829159 w 10000"/>
              <a:gd name="T75" fmla="*/ 290623 h 7946"/>
              <a:gd name="T76" fmla="*/ 2472694 w 10000"/>
              <a:gd name="T77" fmla="*/ 265233 h 7946"/>
              <a:gd name="T78" fmla="*/ 2132022 w 10000"/>
              <a:gd name="T79" fmla="*/ 238030 h 7946"/>
              <a:gd name="T80" fmla="*/ 1816167 w 10000"/>
              <a:gd name="T81" fmla="*/ 209466 h 7946"/>
              <a:gd name="T82" fmla="*/ 1519488 w 10000"/>
              <a:gd name="T83" fmla="*/ 180903 h 7946"/>
              <a:gd name="T84" fmla="*/ 1246499 w 10000"/>
              <a:gd name="T85" fmla="*/ 152339 h 7946"/>
              <a:gd name="T86" fmla="*/ 996072 w 10000"/>
              <a:gd name="T87" fmla="*/ 125589 h 7946"/>
              <a:gd name="T88" fmla="*/ 773845 w 10000"/>
              <a:gd name="T89" fmla="*/ 100199 h 7946"/>
              <a:gd name="T90" fmla="*/ 573051 w 10000"/>
              <a:gd name="T91" fmla="*/ 76170 h 7946"/>
              <a:gd name="T92" fmla="*/ 403843 w 10000"/>
              <a:gd name="T93" fmla="*/ 55767 h 7946"/>
              <a:gd name="T94" fmla="*/ 261708 w 10000"/>
              <a:gd name="T95" fmla="*/ 36725 h 7946"/>
              <a:gd name="T96" fmla="*/ 66555 w 10000"/>
              <a:gd name="T97" fmla="*/ 9521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tx1"/>
          </a:solidFill>
          <a:ln>
            <a:noFill/>
          </a:ln>
          <a:extLst/>
        </p:spPr>
        <p:txBody>
          <a:bodyPr/>
          <a:lstStyle/>
          <a:p>
            <a:pPr eaLnBrk="0" hangingPunct="0">
              <a:defRPr/>
            </a:pPr>
            <a:endParaRPr lang="en-US"/>
          </a:p>
        </p:txBody>
      </p:sp>
      <p:sp>
        <p:nvSpPr>
          <p:cNvPr id="6" name="Freeform 5"/>
          <p:cNvSpPr>
            <a:spLocks/>
          </p:cNvSpPr>
          <p:nvPr/>
        </p:nvSpPr>
        <p:spPr bwMode="auto">
          <a:xfrm rot="21010068">
            <a:off x="8493125" y="3152775"/>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50976"/>
            <a:ext cx="8827958" cy="2057400"/>
          </a:xfrm>
        </p:spPr>
        <p:txBody>
          <a:bodyPr/>
          <a:lstStyle>
            <a:lvl1pPr>
              <a:defRPr sz="4000"/>
            </a:lvl1pPr>
          </a:lstStyle>
          <a:p>
            <a:r>
              <a:rPr lang="en-US" smtClean="0"/>
              <a:t>Click to edit Master title style</a:t>
            </a:r>
            <a:endParaRPr lang="en-US" dirty="0"/>
          </a:p>
        </p:txBody>
      </p:sp>
      <p:sp>
        <p:nvSpPr>
          <p:cNvPr id="10" name="Text Placeholder 3"/>
          <p:cNvSpPr>
            <a:spLocks noGrp="1"/>
          </p:cNvSpPr>
          <p:nvPr>
            <p:ph type="body" sz="half" idx="2"/>
          </p:nvPr>
        </p:nvSpPr>
        <p:spPr>
          <a:xfrm>
            <a:off x="1155255" y="4582209"/>
            <a:ext cx="8827958" cy="1444848"/>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ext Placeholder 3"/>
          <p:cNvSpPr>
            <a:spLocks noGrp="1"/>
          </p:cNvSpPr>
          <p:nvPr>
            <p:ph type="body" sz="half" idx="13"/>
          </p:nvPr>
        </p:nvSpPr>
        <p:spPr>
          <a:xfrm>
            <a:off x="1155254" y="3995929"/>
            <a:ext cx="8827958" cy="499810"/>
          </a:xfrm>
        </p:spPr>
        <p:txBody>
          <a:bodyPr anchor="b">
            <a:noAutofit/>
          </a:bodyPr>
          <a:lstStyle>
            <a:lvl1pPr marL="0" indent="0" algn="l" defTabSz="457200" rtl="0" eaLnBrk="1" latinLnBrk="0" hangingPunct="1">
              <a:buNone/>
              <a:defRPr lang="en-US" sz="2800" b="0" i="0" kern="1200" cap="none" dirty="0" smtClean="0">
                <a:solidFill>
                  <a:schemeClr val="accent1"/>
                </a:solidFill>
                <a:latin typeface="+mn-lt"/>
                <a:ea typeface="+mn-ea"/>
                <a:cs typeface="Helvetica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fld id="{8E779D6D-6064-4B85-9611-B3F63C6F6C42}" type="datetimeFigureOut">
              <a:rPr lang="en-US"/>
              <a:pPr>
                <a:defRPr/>
              </a:pPr>
              <a:t>2/28/17</a:t>
            </a:fld>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1" name="Slide Number Placeholder 5"/>
          <p:cNvSpPr>
            <a:spLocks noGrp="1"/>
          </p:cNvSpPr>
          <p:nvPr>
            <p:ph type="sldNum" sz="quarter" idx="16"/>
          </p:nvPr>
        </p:nvSpPr>
        <p:spPr/>
        <p:txBody>
          <a:bodyPr/>
          <a:lstStyle>
            <a:lvl1pPr>
              <a:defRPr/>
            </a:lvl1pPr>
          </a:lstStyle>
          <a:p>
            <a:pPr>
              <a:defRPr/>
            </a:pPr>
            <a:fld id="{FCE0ABB6-ED0C-4468-89AC-C31FBCAB1A7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9"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10"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11"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12"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cxnSp>
        <p:nvCxnSpPr>
          <p:cNvPr id="13" name="Straight Connector 12"/>
          <p:cNvCxnSpPr/>
          <p:nvPr/>
        </p:nvCxnSpPr>
        <p:spPr>
          <a:xfrm>
            <a:off x="4386263" y="2603500"/>
            <a:ext cx="31750" cy="34242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7777163" y="2603500"/>
            <a:ext cx="0" cy="34242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5255" y="2603501"/>
            <a:ext cx="3129983"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13897" y="2603501"/>
            <a:ext cx="314619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ext Placeholder 4"/>
          <p:cNvSpPr>
            <a:spLocks noGrp="1"/>
          </p:cNvSpPr>
          <p:nvPr>
            <p:ph type="body" sz="quarter" idx="13"/>
          </p:nvPr>
        </p:nvSpPr>
        <p:spPr>
          <a:xfrm>
            <a:off x="7888755" y="2595032"/>
            <a:ext cx="3161852"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5255" y="3179764"/>
            <a:ext cx="3129983"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6"/>
          </p:nvPr>
        </p:nvSpPr>
        <p:spPr>
          <a:xfrm>
            <a:off x="4513897" y="3179764"/>
            <a:ext cx="3146199"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0" name="Text Placeholder 3"/>
          <p:cNvSpPr>
            <a:spLocks noGrp="1"/>
          </p:cNvSpPr>
          <p:nvPr>
            <p:ph type="body" sz="half" idx="17"/>
          </p:nvPr>
        </p:nvSpPr>
        <p:spPr>
          <a:xfrm>
            <a:off x="7888755" y="3179764"/>
            <a:ext cx="3161852"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Date Placeholder 6"/>
          <p:cNvSpPr>
            <a:spLocks noGrp="1"/>
          </p:cNvSpPr>
          <p:nvPr>
            <p:ph type="dt" sz="half" idx="18"/>
          </p:nvPr>
        </p:nvSpPr>
        <p:spPr/>
        <p:txBody>
          <a:bodyPr/>
          <a:lstStyle>
            <a:lvl1pPr>
              <a:defRPr/>
            </a:lvl1pPr>
          </a:lstStyle>
          <a:p>
            <a:pPr>
              <a:defRPr/>
            </a:pPr>
            <a:fld id="{1E148BC3-F3E1-4B89-998C-A0D0623B8CA8}" type="datetimeFigureOut">
              <a:rPr lang="en-US"/>
              <a:pPr>
                <a:defRPr/>
              </a:pPr>
              <a:t>2/28/17</a:t>
            </a:fld>
            <a:endParaRPr lang="en-US"/>
          </a:p>
        </p:txBody>
      </p:sp>
      <p:sp>
        <p:nvSpPr>
          <p:cNvPr id="21" name="Footer Placeholder 7"/>
          <p:cNvSpPr>
            <a:spLocks noGrp="1"/>
          </p:cNvSpPr>
          <p:nvPr>
            <p:ph type="ftr" sz="quarter" idx="19"/>
          </p:nvPr>
        </p:nvSpPr>
        <p:spPr/>
        <p:txBody>
          <a:bodyPr/>
          <a:lstStyle>
            <a:lvl1pPr>
              <a:defRPr/>
            </a:lvl1pPr>
          </a:lstStyle>
          <a:p>
            <a:pPr>
              <a:defRPr/>
            </a:pPr>
            <a:endParaRPr lang="en-US"/>
          </a:p>
        </p:txBody>
      </p:sp>
      <p:sp>
        <p:nvSpPr>
          <p:cNvPr id="22" name="Slide Number Placeholder 8"/>
          <p:cNvSpPr>
            <a:spLocks noGrp="1"/>
          </p:cNvSpPr>
          <p:nvPr>
            <p:ph type="sldNum" sz="quarter" idx="20"/>
          </p:nvPr>
        </p:nvSpPr>
        <p:spPr/>
        <p:txBody>
          <a:bodyPr/>
          <a:lstStyle>
            <a:lvl1pPr>
              <a:defRPr/>
            </a:lvl1pPr>
          </a:lstStyle>
          <a:p>
            <a:pPr>
              <a:defRPr/>
            </a:pPr>
            <a:fld id="{50B56011-5923-4D9B-8D6A-23AF2B147FC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12"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13" name="Freeform 5"/>
          <p:cNvSpPr>
            <a:spLocks/>
          </p:cNvSpPr>
          <p:nvPr/>
        </p:nvSpPr>
        <p:spPr bwMode="auto">
          <a:xfrm>
            <a:off x="460375" y="1703388"/>
            <a:ext cx="11279188" cy="4687887"/>
          </a:xfrm>
          <a:custGeom>
            <a:avLst/>
            <a:gdLst>
              <a:gd name="T0" fmla="*/ 0 w 7104"/>
              <a:gd name="T1" fmla="*/ 0 h 2856"/>
              <a:gd name="T2" fmla="*/ 0 w 7104"/>
              <a:gd name="T3" fmla="*/ 4688045 h 2856"/>
              <a:gd name="T4" fmla="*/ 11280538 w 7104"/>
              <a:gd name="T5" fmla="*/ 4688045 h 2856"/>
              <a:gd name="T6" fmla="*/ 11280538 w 7104"/>
              <a:gd name="T7" fmla="*/ 1641 h 2856"/>
              <a:gd name="T8" fmla="*/ 11280538 w 7104"/>
              <a:gd name="T9" fmla="*/ 1641 h 2856"/>
              <a:gd name="T10" fmla="*/ 11024884 w 7104"/>
              <a:gd name="T11" fmla="*/ 42678 h 2856"/>
              <a:gd name="T12" fmla="*/ 10769230 w 7104"/>
              <a:gd name="T13" fmla="*/ 82074 h 2856"/>
              <a:gd name="T14" fmla="*/ 10513576 w 7104"/>
              <a:gd name="T15" fmla="*/ 119827 h 2856"/>
              <a:gd name="T16" fmla="*/ 10256334 w 7104"/>
              <a:gd name="T17" fmla="*/ 152657 h 2856"/>
              <a:gd name="T18" fmla="*/ 10000680 w 7104"/>
              <a:gd name="T19" fmla="*/ 185486 h 2856"/>
              <a:gd name="T20" fmla="*/ 9743438 w 7104"/>
              <a:gd name="T21" fmla="*/ 216674 h 2856"/>
              <a:gd name="T22" fmla="*/ 9489371 w 7104"/>
              <a:gd name="T23" fmla="*/ 242938 h 2856"/>
              <a:gd name="T24" fmla="*/ 9232129 w 7104"/>
              <a:gd name="T25" fmla="*/ 267560 h 2856"/>
              <a:gd name="T26" fmla="*/ 8976475 w 7104"/>
              <a:gd name="T27" fmla="*/ 290541 h 2856"/>
              <a:gd name="T28" fmla="*/ 8723997 w 7104"/>
              <a:gd name="T29" fmla="*/ 310238 h 2856"/>
              <a:gd name="T30" fmla="*/ 8469931 w 7104"/>
              <a:gd name="T31" fmla="*/ 329936 h 2856"/>
              <a:gd name="T32" fmla="*/ 8217453 w 7104"/>
              <a:gd name="T33" fmla="*/ 346351 h 2856"/>
              <a:gd name="T34" fmla="*/ 7966562 w 7104"/>
              <a:gd name="T35" fmla="*/ 359482 h 2856"/>
              <a:gd name="T36" fmla="*/ 7715672 w 7104"/>
              <a:gd name="T37" fmla="*/ 372614 h 2856"/>
              <a:gd name="T38" fmla="*/ 7467958 w 7104"/>
              <a:gd name="T39" fmla="*/ 384105 h 2856"/>
              <a:gd name="T40" fmla="*/ 7221831 w 7104"/>
              <a:gd name="T41" fmla="*/ 392312 h 2856"/>
              <a:gd name="T42" fmla="*/ 6975704 w 7104"/>
              <a:gd name="T43" fmla="*/ 398878 h 2856"/>
              <a:gd name="T44" fmla="*/ 6732754 w 7104"/>
              <a:gd name="T45" fmla="*/ 405444 h 2856"/>
              <a:gd name="T46" fmla="*/ 6491391 w 7104"/>
              <a:gd name="T47" fmla="*/ 408727 h 2856"/>
              <a:gd name="T48" fmla="*/ 6251616 w 7104"/>
              <a:gd name="T49" fmla="*/ 412010 h 2856"/>
              <a:gd name="T50" fmla="*/ 6015017 w 7104"/>
              <a:gd name="T51" fmla="*/ 413651 h 2856"/>
              <a:gd name="T52" fmla="*/ 5780005 w 7104"/>
              <a:gd name="T53" fmla="*/ 412010 h 2856"/>
              <a:gd name="T54" fmla="*/ 5548170 w 7104"/>
              <a:gd name="T55" fmla="*/ 412010 h 2856"/>
              <a:gd name="T56" fmla="*/ 5317923 w 7104"/>
              <a:gd name="T57" fmla="*/ 408727 h 2856"/>
              <a:gd name="T58" fmla="*/ 5092439 w 7104"/>
              <a:gd name="T59" fmla="*/ 403802 h 2856"/>
              <a:gd name="T60" fmla="*/ 4868543 w 7104"/>
              <a:gd name="T61" fmla="*/ 398878 h 2856"/>
              <a:gd name="T62" fmla="*/ 4649411 w 7104"/>
              <a:gd name="T63" fmla="*/ 393953 h 2856"/>
              <a:gd name="T64" fmla="*/ 4431867 w 7104"/>
              <a:gd name="T65" fmla="*/ 385746 h 2856"/>
              <a:gd name="T66" fmla="*/ 4217498 w 7104"/>
              <a:gd name="T67" fmla="*/ 377539 h 2856"/>
              <a:gd name="T68" fmla="*/ 4007894 w 7104"/>
              <a:gd name="T69" fmla="*/ 369331 h 2856"/>
              <a:gd name="T70" fmla="*/ 3598212 w 7104"/>
              <a:gd name="T71" fmla="*/ 347992 h 2856"/>
              <a:gd name="T72" fmla="*/ 3205997 w 7104"/>
              <a:gd name="T73" fmla="*/ 325012 h 2856"/>
              <a:gd name="T74" fmla="*/ 2829662 w 7104"/>
              <a:gd name="T75" fmla="*/ 300389 h 2856"/>
              <a:gd name="T76" fmla="*/ 2472381 w 7104"/>
              <a:gd name="T77" fmla="*/ 274126 h 2856"/>
              <a:gd name="T78" fmla="*/ 2132568 w 7104"/>
              <a:gd name="T79" fmla="*/ 246221 h 2856"/>
              <a:gd name="T80" fmla="*/ 1816573 w 7104"/>
              <a:gd name="T81" fmla="*/ 216674 h 2856"/>
              <a:gd name="T82" fmla="*/ 1519633 w 7104"/>
              <a:gd name="T83" fmla="*/ 187128 h 2856"/>
              <a:gd name="T84" fmla="*/ 1246512 w 7104"/>
              <a:gd name="T85" fmla="*/ 157581 h 2856"/>
              <a:gd name="T86" fmla="*/ 995622 w 7104"/>
              <a:gd name="T87" fmla="*/ 129676 h 2856"/>
              <a:gd name="T88" fmla="*/ 773314 w 7104"/>
              <a:gd name="T89" fmla="*/ 103413 h 2856"/>
              <a:gd name="T90" fmla="*/ 573237 w 7104"/>
              <a:gd name="T91" fmla="*/ 78791 h 2856"/>
              <a:gd name="T92" fmla="*/ 403330 w 7104"/>
              <a:gd name="T93" fmla="*/ 57452 h 2856"/>
              <a:gd name="T94" fmla="*/ 262006 w 7104"/>
              <a:gd name="T95" fmla="*/ 37754 h 2856"/>
              <a:gd name="T96" fmla="*/ 66692 w 7104"/>
              <a:gd name="T97" fmla="*/ 9849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cxnSp>
        <p:nvCxnSpPr>
          <p:cNvPr id="15" name="Straight Connector 14"/>
          <p:cNvCxnSpPr/>
          <p:nvPr/>
        </p:nvCxnSpPr>
        <p:spPr>
          <a:xfrm>
            <a:off x="4384675" y="2603500"/>
            <a:ext cx="0" cy="34623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7808913" y="2603500"/>
            <a:ext cx="0" cy="34623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5255" y="4532845"/>
            <a:ext cx="3051233"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70055" y="4532842"/>
            <a:ext cx="305123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ext Placeholder 4"/>
          <p:cNvSpPr>
            <a:spLocks noGrp="1"/>
          </p:cNvSpPr>
          <p:nvPr>
            <p:ph type="body" sz="quarter" idx="13"/>
          </p:nvPr>
        </p:nvSpPr>
        <p:spPr>
          <a:xfrm>
            <a:off x="7985512" y="4532842"/>
            <a:ext cx="305123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8"/>
          </p:nvPr>
        </p:nvSpPr>
        <p:spPr>
          <a:xfrm>
            <a:off x="1155255" y="5109108"/>
            <a:ext cx="3051233" cy="91794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3" name="Text Placeholder 3"/>
          <p:cNvSpPr>
            <a:spLocks noGrp="1"/>
          </p:cNvSpPr>
          <p:nvPr>
            <p:ph type="body" sz="half" idx="19"/>
          </p:nvPr>
        </p:nvSpPr>
        <p:spPr>
          <a:xfrm>
            <a:off x="4570055" y="5109108"/>
            <a:ext cx="3051233" cy="91257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4" name="Text Placeholder 3"/>
          <p:cNvSpPr>
            <a:spLocks noGrp="1"/>
          </p:cNvSpPr>
          <p:nvPr>
            <p:ph type="body" sz="half" idx="20"/>
          </p:nvPr>
        </p:nvSpPr>
        <p:spPr>
          <a:xfrm>
            <a:off x="7985512" y="5109108"/>
            <a:ext cx="3051233" cy="91794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9" name="Picture Placeholder 2"/>
          <p:cNvSpPr>
            <a:spLocks noGrp="1"/>
          </p:cNvSpPr>
          <p:nvPr>
            <p:ph type="pic" idx="15"/>
          </p:nvPr>
        </p:nvSpPr>
        <p:spPr>
          <a:xfrm>
            <a:off x="1334900" y="2610916"/>
            <a:ext cx="2691943" cy="1584094"/>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30" name="Picture Placeholder 2"/>
          <p:cNvSpPr>
            <a:spLocks noGrp="1"/>
          </p:cNvSpPr>
          <p:nvPr>
            <p:ph type="pic" idx="21"/>
          </p:nvPr>
        </p:nvSpPr>
        <p:spPr>
          <a:xfrm>
            <a:off x="4749700" y="2603500"/>
            <a:ext cx="2691943" cy="159151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31" name="Picture Placeholder 2"/>
          <p:cNvSpPr>
            <a:spLocks noGrp="1"/>
          </p:cNvSpPr>
          <p:nvPr>
            <p:ph type="pic" idx="22"/>
          </p:nvPr>
        </p:nvSpPr>
        <p:spPr>
          <a:xfrm>
            <a:off x="8165157" y="2603500"/>
            <a:ext cx="2691943" cy="159151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8" name="Date Placeholder 6"/>
          <p:cNvSpPr>
            <a:spLocks noGrp="1"/>
          </p:cNvSpPr>
          <p:nvPr>
            <p:ph type="dt" sz="half" idx="23"/>
          </p:nvPr>
        </p:nvSpPr>
        <p:spPr/>
        <p:txBody>
          <a:bodyPr/>
          <a:lstStyle>
            <a:lvl1pPr>
              <a:defRPr/>
            </a:lvl1pPr>
          </a:lstStyle>
          <a:p>
            <a:pPr>
              <a:defRPr/>
            </a:pPr>
            <a:fld id="{A8EB7366-7CC3-46A0-89CD-7988CD57D818}" type="datetimeFigureOut">
              <a:rPr lang="en-US"/>
              <a:pPr>
                <a:defRPr/>
              </a:pPr>
              <a:t>2/28/17</a:t>
            </a:fld>
            <a:endParaRPr lang="en-US"/>
          </a:p>
        </p:txBody>
      </p:sp>
      <p:sp>
        <p:nvSpPr>
          <p:cNvPr id="19" name="Footer Placeholder 7"/>
          <p:cNvSpPr>
            <a:spLocks noGrp="1"/>
          </p:cNvSpPr>
          <p:nvPr>
            <p:ph type="ftr" sz="quarter" idx="24"/>
          </p:nvPr>
        </p:nvSpPr>
        <p:spPr/>
        <p:txBody>
          <a:bodyPr/>
          <a:lstStyle>
            <a:lvl1pPr>
              <a:defRPr/>
            </a:lvl1pPr>
          </a:lstStyle>
          <a:p>
            <a:pPr>
              <a:defRPr/>
            </a:pPr>
            <a:endParaRPr lang="en-US"/>
          </a:p>
        </p:txBody>
      </p:sp>
      <p:sp>
        <p:nvSpPr>
          <p:cNvPr id="20" name="Slide Number Placeholder 8"/>
          <p:cNvSpPr>
            <a:spLocks noGrp="1"/>
          </p:cNvSpPr>
          <p:nvPr>
            <p:ph type="sldNum" sz="quarter" idx="25"/>
          </p:nvPr>
        </p:nvSpPr>
        <p:spPr/>
        <p:txBody>
          <a:bodyPr/>
          <a:lstStyle>
            <a:lvl1pPr>
              <a:defRPr/>
            </a:lvl1pPr>
          </a:lstStyle>
          <a:p>
            <a:pPr>
              <a:defRPr/>
            </a:pPr>
            <a:fld id="{4430C8A1-B7E8-42CC-B1F3-38BBA4C55C1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5255" y="2595033"/>
            <a:ext cx="8827958" cy="3424768"/>
          </a:xfrm>
        </p:spPr>
        <p:txBody>
          <a:bodyPr vert="eaVert" anchor="b"/>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BC6AC4B7-CEAD-4912-B986-82E23A55A835}" type="datetimeFigureOut">
              <a:rPr lang="en-US"/>
              <a:pPr>
                <a:defRPr/>
              </a:pPr>
              <a:t>2/28/17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2976D16-7C13-4CE4-BA86-E5829ADD0B1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5"/>
          <p:cNvSpPr>
            <a:spLocks/>
          </p:cNvSpPr>
          <p:nvPr/>
        </p:nvSpPr>
        <p:spPr bwMode="auto">
          <a:xfrm rot="5101749">
            <a:off x="6296820" y="4577556"/>
            <a:ext cx="3300412"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Rectangle 4"/>
          <p:cNvSpPr/>
          <p:nvPr/>
        </p:nvSpPr>
        <p:spPr>
          <a:xfrm>
            <a:off x="414338" y="401638"/>
            <a:ext cx="6513512"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5400000">
            <a:off x="4450556" y="2801145"/>
            <a:ext cx="6054725" cy="1255712"/>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TextBox 6"/>
          <p:cNvSpPr txBox="1">
            <a:spLocks noChangeArrowheads="1"/>
          </p:cNvSpPr>
          <p:nvPr/>
        </p:nvSpPr>
        <p:spPr bwMode="auto">
          <a:xfrm>
            <a:off x="12352338" y="3859213"/>
            <a:ext cx="185737" cy="368300"/>
          </a:xfrm>
          <a:prstGeom prst="rect">
            <a:avLst/>
          </a:prstGeom>
          <a:noFill/>
          <a:ln>
            <a:noFill/>
          </a:ln>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8578990" y="1278466"/>
            <a:ext cx="1441943" cy="4748591"/>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5255" y="1278466"/>
            <a:ext cx="625765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10"/>
          </p:nvPr>
        </p:nvSpPr>
        <p:spPr/>
        <p:txBody>
          <a:bodyPr/>
          <a:lstStyle>
            <a:lvl1pPr>
              <a:defRPr/>
            </a:lvl1pPr>
          </a:lstStyle>
          <a:p>
            <a:pPr>
              <a:defRPr/>
            </a:pPr>
            <a:fld id="{4713E10B-727E-4E18-B824-262F1A542968}" type="datetimeFigureOut">
              <a:rPr lang="en-US"/>
              <a:pPr>
                <a:defRPr/>
              </a:pPr>
              <a:t>2/28/17</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6EE63B03-ED0A-4A47-B167-1C4CE72E43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9"/>
            <a:ext cx="8827958" cy="706964"/>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155255" y="2603500"/>
            <a:ext cx="8827958"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2E7449D-D7E8-4E60-825E-AA1C99FB2BB2}" type="datetimeFigureOut">
              <a:rPr lang="en-US"/>
              <a:pPr>
                <a:defRPr/>
              </a:pPr>
              <a:t>2/28/17</a:t>
            </a:fld>
            <a:endParaRPr lang="en-US"/>
          </a:p>
        </p:txBody>
      </p:sp>
      <p:sp>
        <p:nvSpPr>
          <p:cNvPr id="8" name="Footer Placeholder 4"/>
          <p:cNvSpPr>
            <a:spLocks noGrp="1"/>
          </p:cNvSpPr>
          <p:nvPr>
            <p:ph type="ftr" sz="quarter" idx="11"/>
          </p:nvPr>
        </p:nvSpPr>
        <p:spPr/>
        <p:txBody>
          <a:bodyPr/>
          <a:lstStyle>
            <a:lvl1pPr>
              <a:defRPr sz="1000" b="1"/>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E0CF6F-9443-49B1-BC56-81DE4F7687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5"/>
          <p:cNvSpPr>
            <a:spLocks/>
          </p:cNvSpPr>
          <p:nvPr/>
        </p:nvSpPr>
        <p:spPr bwMode="auto">
          <a:xfrm rot="16200000">
            <a:off x="3788569" y="2801144"/>
            <a:ext cx="6054725" cy="1255713"/>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5" name="Rectangle 4"/>
          <p:cNvSpPr/>
          <p:nvPr/>
        </p:nvSpPr>
        <p:spPr>
          <a:xfrm>
            <a:off x="7291388" y="401638"/>
            <a:ext cx="4479925"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5922489">
            <a:off x="4700588"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7" y="2679192"/>
            <a:ext cx="4344531" cy="2286000"/>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6372" y="2679192"/>
            <a:ext cx="3759163" cy="2286000"/>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DFEA97DB-046F-4827-A85B-F17528687C6B}" type="datetimeFigureOut">
              <a:rPr lang="en-US"/>
              <a:pPr>
                <a:defRPr/>
              </a:pPr>
              <a:t>2/28/17</a:t>
            </a:fld>
            <a:endParaRPr lang="en-US"/>
          </a:p>
        </p:txBody>
      </p:sp>
      <p:sp>
        <p:nvSpPr>
          <p:cNvPr id="9" name="Footer Placeholder 4"/>
          <p:cNvSpPr>
            <a:spLocks noGrp="1"/>
          </p:cNvSpPr>
          <p:nvPr>
            <p:ph type="ftr" sz="quarter" idx="11"/>
          </p:nvPr>
        </p:nvSpPr>
        <p:spPr/>
        <p:txBody>
          <a:bodyPr/>
          <a:lstStyle>
            <a:lvl1pPr>
              <a:defRPr sz="1000" b="1"/>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33BFB10-7BEA-48E5-BD56-6BC973E833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4" y="969264"/>
            <a:ext cx="8827958" cy="70408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5255" y="2603501"/>
            <a:ext cx="4829290" cy="3416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0393" y="2603500"/>
            <a:ext cx="4829290" cy="341630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7A03209E-DA58-4B33-9C7F-CE11642B5F97}" type="datetimeFigureOut">
              <a:rPr lang="en-US"/>
              <a:pPr>
                <a:defRPr/>
              </a:pPr>
              <a:t>2/28/17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0142FF1-91BE-4B62-99C1-9689B15F0F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69264"/>
            <a:ext cx="8827958" cy="704088"/>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5255" y="2606040"/>
            <a:ext cx="482929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5255" y="3198448"/>
            <a:ext cx="4829290" cy="2843784"/>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0393" y="2606040"/>
            <a:ext cx="482929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0328" y="3187922"/>
            <a:ext cx="4826417" cy="285431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6"/>
          <p:cNvSpPr>
            <a:spLocks noGrp="1"/>
          </p:cNvSpPr>
          <p:nvPr>
            <p:ph type="dt" sz="half" idx="10"/>
          </p:nvPr>
        </p:nvSpPr>
        <p:spPr/>
        <p:txBody>
          <a:bodyPr/>
          <a:lstStyle>
            <a:lvl1pPr>
              <a:defRPr/>
            </a:lvl1pPr>
          </a:lstStyle>
          <a:p>
            <a:pPr>
              <a:defRPr/>
            </a:pPr>
            <a:fld id="{CB779823-C0BB-4A79-9393-CD1B82ADC759}" type="datetimeFigureOut">
              <a:rPr lang="en-US"/>
              <a:pPr>
                <a:defRPr/>
              </a:pPr>
              <a:t>2/28/17</a:t>
            </a:fld>
            <a:endParaRPr lang="en-US"/>
          </a:p>
        </p:txBody>
      </p:sp>
      <p:sp>
        <p:nvSpPr>
          <p:cNvPr id="11" name="Footer Placeholder 7"/>
          <p:cNvSpPr>
            <a:spLocks noGrp="1"/>
          </p:cNvSpPr>
          <p:nvPr>
            <p:ph type="ftr" sz="quarter" idx="11"/>
          </p:nvPr>
        </p:nvSpPr>
        <p:spPr/>
        <p:txBody>
          <a:bodyPr/>
          <a:lstStyle>
            <a:lvl1pPr>
              <a:defRPr/>
            </a:lvl1pPr>
          </a:lstStyle>
          <a:p>
            <a:pPr>
              <a:defRPr/>
            </a:pPr>
            <a:endParaRPr lang="en-US"/>
          </a:p>
        </p:txBody>
      </p:sp>
      <p:sp>
        <p:nvSpPr>
          <p:cNvPr id="12" name="Slide Number Placeholder 8"/>
          <p:cNvSpPr>
            <a:spLocks noGrp="1"/>
          </p:cNvSpPr>
          <p:nvPr>
            <p:ph type="sldNum" sz="quarter" idx="12"/>
          </p:nvPr>
        </p:nvSpPr>
        <p:spPr/>
        <p:txBody>
          <a:bodyPr/>
          <a:lstStyle>
            <a:lvl1pPr>
              <a:defRPr/>
            </a:lvl1pPr>
          </a:lstStyle>
          <a:p>
            <a:pPr>
              <a:defRPr/>
            </a:pPr>
            <a:fld id="{0624D4F4-0B56-4C6E-BEE7-8A67D2345DF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Rectangle 4"/>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2445" y="969264"/>
            <a:ext cx="8827958" cy="704088"/>
          </a:xfrm>
        </p:spPr>
        <p:txBody>
          <a:bodyPr/>
          <a:lstStyle/>
          <a:p>
            <a:r>
              <a:rPr lang="en-US"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8CB00813-C37F-4E87-A200-62488257C5CC}" type="datetimeFigureOut">
              <a:rPr lang="en-US"/>
              <a:pPr>
                <a:defRPr/>
              </a:pPr>
              <a:t>2/28/17</a:t>
            </a:fld>
            <a:endParaRPr lang="en-US"/>
          </a:p>
        </p:txBody>
      </p:sp>
      <p:sp>
        <p:nvSpPr>
          <p:cNvPr id="7" name="Footer Placeholder 3"/>
          <p:cNvSpPr>
            <a:spLocks noGrp="1"/>
          </p:cNvSpPr>
          <p:nvPr>
            <p:ph type="ftr" sz="quarter" idx="11"/>
          </p:nvPr>
        </p:nvSpPr>
        <p:spPr/>
        <p:txBody>
          <a:bodyPr/>
          <a:lstStyle>
            <a:lvl1pPr>
              <a:defRPr/>
            </a:lvl1pPr>
          </a:lstStyle>
          <a:p>
            <a:pPr>
              <a:defRPr/>
            </a:pPr>
            <a:endParaRPr lang="en-US"/>
          </a:p>
        </p:txBody>
      </p:sp>
      <p:sp>
        <p:nvSpPr>
          <p:cNvPr id="8" name="Slide Number Placeholder 4"/>
          <p:cNvSpPr>
            <a:spLocks noGrp="1"/>
          </p:cNvSpPr>
          <p:nvPr>
            <p:ph type="sldNum" sz="quarter" idx="12"/>
          </p:nvPr>
        </p:nvSpPr>
        <p:spPr/>
        <p:txBody>
          <a:bodyPr/>
          <a:lstStyle>
            <a:lvl1pPr>
              <a:defRPr/>
            </a:lvl1pPr>
          </a:lstStyle>
          <a:p>
            <a:pPr>
              <a:defRPr/>
            </a:pPr>
            <a:fld id="{B7625C83-2E56-4D68-B5A0-01EC8B7BA4C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449263" y="449263"/>
            <a:ext cx="11288712" cy="595153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0E1A1AE6-9772-43C8-BF04-CE385F934803}" type="datetimeFigureOut">
              <a:rPr lang="en-US"/>
              <a:pPr>
                <a:defRPr/>
              </a:pPr>
              <a:t>2/28/17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B299CF2D-9B85-4358-BFF9-146684BE40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5715000" y="401638"/>
            <a:ext cx="6056313"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6200000">
            <a:off x="2230438" y="2801938"/>
            <a:ext cx="6054725" cy="1254125"/>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Freeform 5"/>
          <p:cNvSpPr>
            <a:spLocks/>
          </p:cNvSpPr>
          <p:nvPr/>
        </p:nvSpPr>
        <p:spPr bwMode="auto">
          <a:xfrm rot="15922489">
            <a:off x="3141663"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4" y="1298448"/>
            <a:ext cx="2793887" cy="1597152"/>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0514" y="1447800"/>
            <a:ext cx="5197350" cy="4572000"/>
          </a:xfrm>
        </p:spPr>
        <p:txBody>
          <a:bodyPr anchor="ct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5254" y="3129281"/>
            <a:ext cx="2793887" cy="2895599"/>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744E9B54-22E3-4983-BDEF-29C63AE71A2B}" type="datetimeFigureOut">
              <a:rPr lang="en-US"/>
              <a:pPr>
                <a:defRPr/>
              </a:pPr>
              <a:t>2/28/17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06A0CE9E-AFB9-4A76-BF25-9AC55DD88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6173788" y="401638"/>
            <a:ext cx="5597525"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6200000">
            <a:off x="3296444" y="2801144"/>
            <a:ext cx="6054725" cy="1255713"/>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Freeform 5"/>
          <p:cNvSpPr>
            <a:spLocks/>
          </p:cNvSpPr>
          <p:nvPr/>
        </p:nvSpPr>
        <p:spPr bwMode="auto">
          <a:xfrm rot="15922489">
            <a:off x="4205288"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4208" y="1693332"/>
            <a:ext cx="3861265"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p:cNvSpPr>
          <p:nvPr>
            <p:ph type="pic" idx="1"/>
          </p:nvPr>
        </p:nvSpPr>
        <p:spPr>
          <a:xfrm>
            <a:off x="6549576" y="1143000"/>
            <a:ext cx="3228034" cy="4572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55256" y="3657600"/>
            <a:ext cx="3860217" cy="1371600"/>
          </a:xfrm>
        </p:spPr>
        <p:txBody>
          <a:bodyPr>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B472D647-3D8B-414B-B32D-0E2091B095E4}" type="datetimeFigureOut">
              <a:rPr lang="en-US"/>
              <a:pPr>
                <a:defRPr/>
              </a:pPr>
              <a:t>2/28/17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6A100B67-1A2A-45AA-AC56-5E112D76D2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1" name="Oval 20"/>
          <p:cNvSpPr/>
          <p:nvPr/>
        </p:nvSpPr>
        <p:spPr>
          <a:xfrm>
            <a:off x="8763694" y="1828800"/>
            <a:ext cx="2820134"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Oval 22"/>
          <p:cNvSpPr/>
          <p:nvPr/>
        </p:nvSpPr>
        <p:spPr>
          <a:xfrm>
            <a:off x="8763694" y="5870955"/>
            <a:ext cx="990858"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Oval 19"/>
          <p:cNvSpPr/>
          <p:nvPr/>
        </p:nvSpPr>
        <p:spPr>
          <a:xfrm>
            <a:off x="-1589" y="2667000"/>
            <a:ext cx="4192092"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5" name="Freeform 5"/>
          <p:cNvSpPr>
            <a:spLocks noEditPoints="1"/>
          </p:cNvSpPr>
          <p:nvPr/>
        </p:nvSpPr>
        <p:spPr bwMode="auto">
          <a:xfrm>
            <a:off x="0" y="1588"/>
            <a:ext cx="12192000" cy="6856412"/>
          </a:xfrm>
          <a:custGeom>
            <a:avLst/>
            <a:gdLst>
              <a:gd name="T0" fmla="*/ 0 w 15356"/>
              <a:gd name="T1" fmla="*/ 0 h 8638"/>
              <a:gd name="T2" fmla="*/ 0 w 15356"/>
              <a:gd name="T3" fmla="*/ 6856413 h 8638"/>
              <a:gd name="T4" fmla="*/ 12192000 w 15356"/>
              <a:gd name="T5" fmla="*/ 6856413 h 8638"/>
              <a:gd name="T6" fmla="*/ 12192000 w 15356"/>
              <a:gd name="T7" fmla="*/ 0 h 8638"/>
              <a:gd name="T8" fmla="*/ 0 w 15356"/>
              <a:gd name="T9" fmla="*/ 0 h 8638"/>
              <a:gd name="T10" fmla="*/ 11709274 w 15356"/>
              <a:gd name="T11" fmla="*/ 6380163 h 8638"/>
              <a:gd name="T12" fmla="*/ 476374 w 15356"/>
              <a:gd name="T13" fmla="*/ 6380163 h 8638"/>
              <a:gd name="T14" fmla="*/ 476374 w 15356"/>
              <a:gd name="T15" fmla="*/ 469900 h 8638"/>
              <a:gd name="T16" fmla="*/ 11709274 w 15356"/>
              <a:gd name="T17" fmla="*/ 469900 h 8638"/>
              <a:gd name="T18" fmla="*/ 11709274 w 15356"/>
              <a:gd name="T19" fmla="*/ 6380163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a:extLst/>
        </p:spPr>
        <p:txBody>
          <a:bodyPr/>
          <a:lstStyle/>
          <a:p>
            <a:pPr eaLnBrk="0" hangingPunct="0">
              <a:defRPr/>
            </a:pPr>
            <a:endParaRPr lang="en-US"/>
          </a:p>
        </p:txBody>
      </p:sp>
      <p:sp>
        <p:nvSpPr>
          <p:cNvPr id="1036" name="Title Placeholder 1"/>
          <p:cNvSpPr>
            <a:spLocks noGrp="1"/>
          </p:cNvSpPr>
          <p:nvPr>
            <p:ph type="title"/>
          </p:nvPr>
        </p:nvSpPr>
        <p:spPr bwMode="auto">
          <a:xfrm>
            <a:off x="1155700" y="1447800"/>
            <a:ext cx="8828088"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7" name="Text Placeholder 2"/>
          <p:cNvSpPr>
            <a:spLocks noGrp="1"/>
          </p:cNvSpPr>
          <p:nvPr>
            <p:ph type="body" idx="1"/>
          </p:nvPr>
        </p:nvSpPr>
        <p:spPr bwMode="auto">
          <a:xfrm>
            <a:off x="1155700" y="3124200"/>
            <a:ext cx="8828088" cy="289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0655300" y="6391275"/>
            <a:ext cx="990600" cy="304800"/>
          </a:xfrm>
          <a:prstGeom prst="rect">
            <a:avLst/>
          </a:prstGeom>
        </p:spPr>
        <p:txBody>
          <a:bodyPr vert="horz" lIns="91440" tIns="45720" rIns="91440" bIns="45720" rtlCol="0" anchor="ctr" anchorCtr="0"/>
          <a:lstStyle>
            <a:lvl1pPr algn="r" eaLnBrk="1" fontAlgn="auto" hangingPunct="1">
              <a:spcBef>
                <a:spcPts val="0"/>
              </a:spcBef>
              <a:spcAft>
                <a:spcPts val="0"/>
              </a:spcAft>
              <a:defRPr sz="1000" b="1" i="0">
                <a:solidFill>
                  <a:schemeClr val="accent1"/>
                </a:solidFill>
                <a:latin typeface="+mn-lt"/>
                <a:cs typeface="Helvetica Light"/>
              </a:defRPr>
            </a:lvl1pPr>
          </a:lstStyle>
          <a:p>
            <a:pPr>
              <a:defRPr/>
            </a:pPr>
            <a:fld id="{C6CC92AD-60DD-4738-B5C8-16CBFA7870FA}" type="datetimeFigureOut">
              <a:rPr lang="en-US"/>
              <a:pPr>
                <a:defRPr/>
              </a:pPr>
              <a:t>2/28/17</a:t>
            </a:fld>
            <a:endParaRPr lang="en-US"/>
          </a:p>
        </p:txBody>
      </p:sp>
      <p:sp>
        <p:nvSpPr>
          <p:cNvPr id="5" name="Footer Placeholder 4"/>
          <p:cNvSpPr>
            <a:spLocks noGrp="1"/>
          </p:cNvSpPr>
          <p:nvPr>
            <p:ph type="ftr" sz="quarter" idx="3"/>
          </p:nvPr>
        </p:nvSpPr>
        <p:spPr>
          <a:xfrm>
            <a:off x="557213" y="6391275"/>
            <a:ext cx="3870325" cy="311150"/>
          </a:xfrm>
          <a:prstGeom prst="rect">
            <a:avLst/>
          </a:prstGeom>
        </p:spPr>
        <p:txBody>
          <a:bodyPr vert="horz" lIns="91440" tIns="45720" rIns="91440" bIns="45720" rtlCol="0" anchor="ctr" anchorCtr="0"/>
          <a:lstStyle>
            <a:lvl1pPr algn="l" eaLnBrk="1" fontAlgn="auto" hangingPunct="1">
              <a:spcBef>
                <a:spcPts val="0"/>
              </a:spcBef>
              <a:spcAft>
                <a:spcPts val="0"/>
              </a:spcAft>
              <a:defRPr sz="1000" b="1" i="0">
                <a:solidFill>
                  <a:schemeClr val="accent1"/>
                </a:solidFill>
                <a:latin typeface="+mn-lt"/>
                <a:cs typeface="Helvetica Light"/>
              </a:defRPr>
            </a:lvl1pPr>
          </a:lstStyle>
          <a:p>
            <a:pPr>
              <a:defRPr/>
            </a:pPr>
            <a:endParaRPr lang="en-US"/>
          </a:p>
        </p:txBody>
      </p:sp>
      <p:sp>
        <p:nvSpPr>
          <p:cNvPr id="6" name="Slide Number Placeholder 5"/>
          <p:cNvSpPr>
            <a:spLocks noGrp="1"/>
          </p:cNvSpPr>
          <p:nvPr>
            <p:ph type="sldNum" sz="quarter" idx="4"/>
          </p:nvPr>
        </p:nvSpPr>
        <p:spPr>
          <a:xfrm>
            <a:off x="10355263" y="295275"/>
            <a:ext cx="838200" cy="768350"/>
          </a:xfrm>
          <a:prstGeom prst="rect">
            <a:avLst/>
          </a:prstGeom>
        </p:spPr>
        <p:txBody>
          <a:bodyPr vert="horz" lIns="91440" tIns="45720" rIns="91440" bIns="45720" rtlCol="0" anchor="b"/>
          <a:lstStyle>
            <a:lvl1pPr algn="ctr" eaLnBrk="1" fontAlgn="auto" hangingPunct="1">
              <a:spcBef>
                <a:spcPts val="0"/>
              </a:spcBef>
              <a:spcAft>
                <a:spcPts val="0"/>
              </a:spcAft>
              <a:defRPr sz="2800" b="0" i="0">
                <a:solidFill>
                  <a:schemeClr val="tx1">
                    <a:tint val="75000"/>
                  </a:schemeClr>
                </a:solidFill>
                <a:latin typeface="+mn-lt"/>
                <a:cs typeface="Helvetica Light"/>
              </a:defRPr>
            </a:lvl1pPr>
          </a:lstStyle>
          <a:p>
            <a:pPr>
              <a:defRPr/>
            </a:pPr>
            <a:fld id="{B5B5E3BB-2BEB-429C-B733-559C5017C3E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 id="2147483730" r:id="rId19"/>
  </p:sldLayoutIdLst>
  <p:txStyles>
    <p:titleStyle>
      <a:lvl1pPr algn="l" defTabSz="457200" rtl="0" fontAlgn="base">
        <a:spcBef>
          <a:spcPct val="0"/>
        </a:spcBef>
        <a:spcAft>
          <a:spcPct val="0"/>
        </a:spcAft>
        <a:defRPr sz="3600" kern="1200">
          <a:solidFill>
            <a:schemeClr val="tx2"/>
          </a:solidFill>
          <a:latin typeface="+mj-lt"/>
          <a:ea typeface="Helvetica Light"/>
          <a:cs typeface="Helvetica Light"/>
        </a:defRPr>
      </a:lvl1pPr>
      <a:lvl2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2pPr>
      <a:lvl3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3pPr>
      <a:lvl4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4pPr>
      <a:lvl5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ct val="20000"/>
        </a:spcBef>
        <a:spcAft>
          <a:spcPts val="600"/>
        </a:spcAft>
        <a:buClr>
          <a:schemeClr val="accent1"/>
        </a:buClr>
        <a:buSzPct val="80000"/>
        <a:buFont typeface="Wingdings 3" pitchFamily="18" charset="2"/>
        <a:buChar char=""/>
        <a:defRPr kern="1200">
          <a:solidFill>
            <a:srgbClr val="404040"/>
          </a:solidFill>
          <a:latin typeface="+mn-lt"/>
          <a:ea typeface="Helvetica Light"/>
          <a:cs typeface="Helvetica Light"/>
        </a:defRPr>
      </a:lvl1pPr>
      <a:lvl2pPr marL="742950" indent="-285750" algn="l" defTabSz="457200" rtl="0" fontAlgn="base">
        <a:spcBef>
          <a:spcPct val="20000"/>
        </a:spcBef>
        <a:spcAft>
          <a:spcPts val="600"/>
        </a:spcAft>
        <a:buClr>
          <a:schemeClr val="accent1"/>
        </a:buClr>
        <a:buSzPct val="80000"/>
        <a:buFont typeface="Wingdings 3" pitchFamily="18" charset="2"/>
        <a:buChar char=""/>
        <a:defRPr sz="1600" kern="1200">
          <a:solidFill>
            <a:srgbClr val="404040"/>
          </a:solidFill>
          <a:latin typeface="+mn-lt"/>
          <a:ea typeface="Helvetica Light"/>
          <a:cs typeface="Helvetica Light"/>
        </a:defRPr>
      </a:lvl2pPr>
      <a:lvl3pPr marL="1143000" indent="-228600" algn="l" defTabSz="457200" rtl="0" fontAlgn="base">
        <a:spcBef>
          <a:spcPct val="20000"/>
        </a:spcBef>
        <a:spcAft>
          <a:spcPts val="600"/>
        </a:spcAft>
        <a:buClr>
          <a:schemeClr val="accent1"/>
        </a:buClr>
        <a:buSzPct val="80000"/>
        <a:buFont typeface="Wingdings 3" pitchFamily="18" charset="2"/>
        <a:buChar char=""/>
        <a:defRPr sz="1400" kern="1200">
          <a:solidFill>
            <a:srgbClr val="404040"/>
          </a:solidFill>
          <a:latin typeface="+mn-lt"/>
          <a:ea typeface="Helvetica Light"/>
          <a:cs typeface="Helvetica Light"/>
        </a:defRPr>
      </a:lvl3pPr>
      <a:lvl4pPr marL="1600200" indent="-228600" algn="l" defTabSz="457200" rtl="0" fontAlgn="base">
        <a:spcBef>
          <a:spcPct val="20000"/>
        </a:spcBef>
        <a:spcAft>
          <a:spcPts val="600"/>
        </a:spcAft>
        <a:buClr>
          <a:schemeClr val="accent1"/>
        </a:buClr>
        <a:buSzPct val="80000"/>
        <a:buFont typeface="Wingdings 3" pitchFamily="18" charset="2"/>
        <a:buChar char=""/>
        <a:defRPr sz="1200" kern="1200">
          <a:solidFill>
            <a:srgbClr val="404040"/>
          </a:solidFill>
          <a:latin typeface="+mn-lt"/>
          <a:ea typeface="Helvetica Light"/>
          <a:cs typeface="Helvetica Light"/>
        </a:defRPr>
      </a:lvl4pPr>
      <a:lvl5pPr marL="2057400" indent="-228600" algn="l" defTabSz="457200" rtl="0" fontAlgn="base">
        <a:spcBef>
          <a:spcPct val="20000"/>
        </a:spcBef>
        <a:spcAft>
          <a:spcPts val="600"/>
        </a:spcAft>
        <a:buClr>
          <a:schemeClr val="accent1"/>
        </a:buClr>
        <a:buSzPct val="80000"/>
        <a:buFont typeface="Wingdings 3" pitchFamily="18" charset="2"/>
        <a:buChar char=""/>
        <a:defRPr sz="1200" kern="1200">
          <a:solidFill>
            <a:srgbClr val="404040"/>
          </a:solidFill>
          <a:latin typeface="+mn-lt"/>
          <a:ea typeface="Helvetica Light"/>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5254" y="2603500"/>
            <a:ext cx="9859511" cy="3416300"/>
          </a:xfrm>
        </p:spPr>
        <p:txBody>
          <a:bodyPr/>
          <a:lstStyle/>
          <a:p>
            <a:pPr marL="0" indent="0" algn="ctr">
              <a:buNone/>
            </a:pPr>
            <a:r>
              <a:rPr lang="en-US" sz="2800" b="1" dirty="0">
                <a:latin typeface="Georgia" charset="0"/>
              </a:rPr>
              <a:t>Securities and Exchange Commission (Over-the-Counter) Rules, 2001</a:t>
            </a:r>
            <a:r>
              <a:rPr lang="en-US" sz="2800" dirty="0">
                <a:latin typeface="Georgia" charset="0"/>
              </a:rPr>
              <a:t/>
            </a:r>
            <a:br>
              <a:rPr lang="en-US" sz="2800" dirty="0">
                <a:latin typeface="Georgia" charset="0"/>
              </a:rPr>
            </a:br>
            <a:endParaRPr lang="en-US" sz="2800" dirty="0"/>
          </a:p>
        </p:txBody>
      </p:sp>
    </p:spTree>
    <p:extLst>
      <p:ext uri="{BB962C8B-B14F-4D97-AF65-F5344CB8AC3E}">
        <p14:creationId xmlns:p14="http://schemas.microsoft.com/office/powerpoint/2010/main" val="2818777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eaLnBrk="1" hangingPunct="1"/>
            <a:r>
              <a:rPr lang="en-US" b="1" dirty="0">
                <a:latin typeface="Georgia" charset="0"/>
              </a:rPr>
              <a:t>Payment and delivery by the Exchange in case of paper securities</a:t>
            </a:r>
            <a:r>
              <a:rPr lang="en-US" dirty="0">
                <a:latin typeface="Georgia" charset="0"/>
              </a:rPr>
              <a:t> (</a:t>
            </a:r>
            <a:r>
              <a:rPr lang="en-US" dirty="0" err="1">
                <a:latin typeface="Georgia" charset="0"/>
              </a:rPr>
              <a:t>Cont</a:t>
            </a:r>
            <a:r>
              <a:rPr lang="ja-JP" altLang="en-US" dirty="0">
                <a:latin typeface="Georgia" charset="0"/>
              </a:rPr>
              <a:t>’</a:t>
            </a:r>
            <a:r>
              <a:rPr lang="en-US" dirty="0">
                <a:latin typeface="Georgia" charset="0"/>
              </a:rPr>
              <a:t>d):</a:t>
            </a:r>
          </a:p>
          <a:p>
            <a:pPr algn="just" eaLnBrk="1" hangingPunct="1">
              <a:buFont typeface="Wingdings 2" charset="0"/>
              <a:buNone/>
            </a:pPr>
            <a:r>
              <a:rPr lang="en-US" dirty="0">
                <a:latin typeface="Georgia" charset="0"/>
              </a:rPr>
              <a:t>  (5)The issuer company shall effect necessary transfer of the deposited securities in the applicant</a:t>
            </a:r>
            <a:r>
              <a:rPr lang="ja-JP" altLang="en-US" dirty="0">
                <a:latin typeface="Georgia" charset="0"/>
              </a:rPr>
              <a:t>’</a:t>
            </a:r>
            <a:r>
              <a:rPr lang="en-US" dirty="0">
                <a:latin typeface="Georgia" charset="0"/>
              </a:rPr>
              <a:t>s name and keep ready for delivery of the securities to the depositor within five working days of its receiving the securities under intimation in writing simultaneously to the exchange, the stock-dealer/stock-broker and the applicant concerned.</a:t>
            </a:r>
          </a:p>
          <a:p>
            <a:pPr algn="just" eaLnBrk="1" hangingPunct="1">
              <a:buFont typeface="Wingdings 2" charset="0"/>
              <a:buNone/>
            </a:pPr>
            <a:r>
              <a:rPr lang="en-US" dirty="0">
                <a:latin typeface="Georgia" charset="0"/>
              </a:rPr>
              <a:t>  (6)The exchange shall make payment of the due amount to the selling stock-dealer/stock-broker by </a:t>
            </a:r>
            <a:r>
              <a:rPr lang="en-US" dirty="0" err="1">
                <a:latin typeface="Georgia" charset="0"/>
              </a:rPr>
              <a:t>cheque</a:t>
            </a:r>
            <a:r>
              <a:rPr lang="en-US" dirty="0">
                <a:latin typeface="Georgia" charset="0"/>
              </a:rPr>
              <a:t> on the first working day following the receipt of confirmation of transfer of shares from the issuer company after the sale unless written objection, if any, along with the acceptable evidence, is received by the exchange either from the buying stock-dealer/stock-broker or the issuer company about any defect in the concerned securities.</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marL="381000" indent="-381000" eaLnBrk="1" hangingPunct="1"/>
            <a:r>
              <a:rPr lang="en-US" b="1" dirty="0">
                <a:latin typeface="Georgia" charset="0"/>
              </a:rPr>
              <a:t>Payment and delivery by the Exchange in case of paper securities</a:t>
            </a:r>
            <a:r>
              <a:rPr lang="en-US" dirty="0">
                <a:latin typeface="Georgia" charset="0"/>
              </a:rPr>
              <a:t> (</a:t>
            </a:r>
            <a:r>
              <a:rPr lang="en-US" dirty="0" err="1">
                <a:latin typeface="Georgia" charset="0"/>
              </a:rPr>
              <a:t>Cont</a:t>
            </a:r>
            <a:r>
              <a:rPr lang="ja-JP" altLang="en-US" dirty="0">
                <a:latin typeface="Georgia" charset="0"/>
              </a:rPr>
              <a:t>’</a:t>
            </a:r>
            <a:r>
              <a:rPr lang="en-US" dirty="0">
                <a:latin typeface="Georgia" charset="0"/>
              </a:rPr>
              <a:t>d):</a:t>
            </a:r>
          </a:p>
          <a:p>
            <a:pPr marL="381000" indent="-381000" algn="just" eaLnBrk="1" hangingPunct="1">
              <a:buFont typeface="Wingdings 2" charset="0"/>
              <a:buNone/>
            </a:pPr>
            <a:r>
              <a:rPr lang="en-US" dirty="0">
                <a:latin typeface="Georgia" charset="0"/>
              </a:rPr>
              <a:t>   (7) The selling stock-dealer/stock-broker of the defective securities shall be liable to make good the losses, if any, sustained by the buyer in this respect, as determined by the exchange, along with the interest calculated at 1.5% per month on the value of trade and the exchange</a:t>
            </a:r>
            <a:r>
              <a:rPr lang="ja-JP" altLang="en-US" dirty="0">
                <a:latin typeface="Georgia" charset="0"/>
              </a:rPr>
              <a:t>’</a:t>
            </a:r>
            <a:r>
              <a:rPr lang="en-US" dirty="0">
                <a:latin typeface="Georgia" charset="0"/>
              </a:rPr>
              <a:t>s commission or charges, within seven working days of serving a written notice by the exchange upon the selling stock-dealer/stock-broker concerned, failure of which the selling stock-dealer/stock-broker concerned shall be barred from any trading activities in the exchange under simultaneous intimation to the Commission.</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a:r>
              <a:rPr lang="en-US" b="1" dirty="0">
                <a:latin typeface="Georgia" charset="0"/>
              </a:rPr>
              <a:t>Payment and Delivery by the Exchange in case of dematerialized securities:</a:t>
            </a:r>
            <a:endParaRPr lang="en-US" dirty="0">
              <a:latin typeface="Georgia" charset="0"/>
            </a:endParaRPr>
          </a:p>
          <a:p>
            <a:pPr algn="just"/>
            <a:r>
              <a:rPr lang="en-US" dirty="0">
                <a:latin typeface="Georgia" charset="0"/>
              </a:rPr>
              <a:t>(1) The selling stock-dealer/stock broker shall send the securities at OTC Exchange DP through selling DP clearing account from the selling customer</a:t>
            </a:r>
            <a:r>
              <a:rPr lang="ja-JP" altLang="en-US" dirty="0">
                <a:latin typeface="Georgia" charset="0"/>
              </a:rPr>
              <a:t>’</a:t>
            </a:r>
            <a:r>
              <a:rPr lang="en-US" dirty="0">
                <a:latin typeface="Georgia" charset="0"/>
              </a:rPr>
              <a:t>s BO account, in advance, against issuance of an official receipt to the said seller mentioning details of such security, including the selling price, commission, or charges separately, for subsequent payment to the selling stock-dealer/stock broker after sale of the concerned securities by the Exchange.</a:t>
            </a:r>
          </a:p>
          <a:p>
            <a:pPr algn="just">
              <a:buFont typeface="Wingdings 2" charset="0"/>
              <a:buNone/>
            </a:pPr>
            <a:r>
              <a:rPr lang="en-US" dirty="0">
                <a:latin typeface="Georgia" charset="0"/>
              </a:rPr>
              <a:t>    (2) The buying stock-dealer/stock broker shall make full payment, including the commission or charges, to the Exchange through bank pay order/demand draft/</a:t>
            </a:r>
            <a:r>
              <a:rPr lang="en-US" dirty="0" err="1">
                <a:latin typeface="Georgia" charset="0"/>
              </a:rPr>
              <a:t>cheque</a:t>
            </a:r>
            <a:r>
              <a:rPr lang="en-US" dirty="0">
                <a:latin typeface="Georgia" charset="0"/>
              </a:rPr>
              <a:t> /cash deposit with the designated bank account of the Exchange on the day of buy of securities at OTC.</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a:r>
              <a:rPr lang="en-US" b="1" dirty="0">
                <a:latin typeface="Georgia" charset="0"/>
              </a:rPr>
              <a:t>Payment and Delivery by the Exchange in case of dematerialized securities (</a:t>
            </a:r>
            <a:r>
              <a:rPr lang="en-US" b="1" dirty="0" err="1">
                <a:latin typeface="Georgia" charset="0"/>
              </a:rPr>
              <a:t>Cont</a:t>
            </a:r>
            <a:r>
              <a:rPr lang="ja-JP" altLang="en-US" b="1" dirty="0">
                <a:latin typeface="Georgia" charset="0"/>
              </a:rPr>
              <a:t>’</a:t>
            </a:r>
            <a:r>
              <a:rPr lang="en-US" b="1" dirty="0">
                <a:latin typeface="Georgia" charset="0"/>
              </a:rPr>
              <a:t>d):</a:t>
            </a:r>
            <a:endParaRPr lang="en-US" dirty="0">
              <a:latin typeface="Georgia" charset="0"/>
            </a:endParaRPr>
          </a:p>
          <a:p>
            <a:pPr algn="just"/>
            <a:r>
              <a:rPr lang="en-US" dirty="0">
                <a:latin typeface="Georgia" charset="0"/>
              </a:rPr>
              <a:t>(3)The Exchange shall deliver the concerned securities to the buying stock-dealer/stock broker</a:t>
            </a:r>
            <a:r>
              <a:rPr lang="ja-JP" altLang="en-US" dirty="0">
                <a:latin typeface="Georgia" charset="0"/>
              </a:rPr>
              <a:t>’</a:t>
            </a:r>
            <a:r>
              <a:rPr lang="en-US" dirty="0">
                <a:latin typeface="Georgia" charset="0"/>
              </a:rPr>
              <a:t>s clearing account on the working day following the day of crediting the amount of the bank pay order/demand draft/</a:t>
            </a:r>
            <a:r>
              <a:rPr lang="en-US" dirty="0" err="1">
                <a:latin typeface="Georgia" charset="0"/>
              </a:rPr>
              <a:t>cheque</a:t>
            </a:r>
            <a:r>
              <a:rPr lang="en-US" dirty="0">
                <a:latin typeface="Georgia" charset="0"/>
              </a:rPr>
              <a:t>/cash in the Exchange</a:t>
            </a:r>
            <a:r>
              <a:rPr lang="ja-JP" altLang="en-US" dirty="0">
                <a:latin typeface="Georgia" charset="0"/>
              </a:rPr>
              <a:t>’</a:t>
            </a:r>
            <a:r>
              <a:rPr lang="en-US" dirty="0">
                <a:latin typeface="Georgia" charset="0"/>
              </a:rPr>
              <a:t>s bank account maintained for the purpose.</a:t>
            </a:r>
          </a:p>
          <a:p>
            <a:pPr algn="just"/>
            <a:r>
              <a:rPr lang="en-US" dirty="0">
                <a:latin typeface="Georgia" charset="0"/>
              </a:rPr>
              <a:t>(4)	The buying stock-dealer/stock broker shall, within one working day of taking delivery of the concerned securities from the Exchange, deliver the securities to the buyer</a:t>
            </a:r>
            <a:r>
              <a:rPr lang="ja-JP" altLang="en-US" dirty="0">
                <a:latin typeface="Georgia" charset="0"/>
              </a:rPr>
              <a:t>’</a:t>
            </a:r>
            <a:r>
              <a:rPr lang="en-US" dirty="0">
                <a:latin typeface="Georgia" charset="0"/>
              </a:rPr>
              <a:t>s BO account under intimation to the Exchange.</a:t>
            </a:r>
          </a:p>
          <a:p>
            <a:pPr algn="just"/>
            <a:r>
              <a:rPr lang="en-US" dirty="0">
                <a:latin typeface="Georgia" charset="0"/>
              </a:rPr>
              <a:t>(5)	The Exchange shall make payment of the due amount to the selling stock-dealer/stock broker by </a:t>
            </a:r>
            <a:r>
              <a:rPr lang="en-US" dirty="0" err="1">
                <a:latin typeface="Georgia" charset="0"/>
              </a:rPr>
              <a:t>cheque</a:t>
            </a:r>
            <a:r>
              <a:rPr lang="en-US" dirty="0">
                <a:latin typeface="Georgia" charset="0"/>
              </a:rPr>
              <a:t> on the first working day following the date of transfer of shares from the buying stock-dealer/stock broker</a:t>
            </a:r>
            <a:r>
              <a:rPr lang="ja-JP" altLang="en-US" dirty="0">
                <a:latin typeface="Georgia" charset="0"/>
              </a:rPr>
              <a:t>’</a:t>
            </a:r>
            <a:r>
              <a:rPr lang="en-US" dirty="0">
                <a:latin typeface="Georgia" charset="0"/>
              </a:rPr>
              <a:t>s clearing account to the BO account of the buyer.</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marL="381000" indent="-381000"/>
            <a:r>
              <a:rPr lang="en-US" b="1" dirty="0">
                <a:latin typeface="Georgia" charset="0"/>
              </a:rPr>
              <a:t>Submission of reports, etc.-</a:t>
            </a:r>
            <a:r>
              <a:rPr lang="en-US" dirty="0">
                <a:latin typeface="Georgia" charset="0"/>
              </a:rPr>
              <a:t> All rules, regulations, orders and directives issued in respect of reports, periodicals, price sensitive information, etc. by the Commission and the exchange shall also be applicable for the security issuer companies at OTC.</a:t>
            </a:r>
            <a:endParaRPr lang="en-US" b="1" dirty="0">
              <a:latin typeface="Georgia" charset="0"/>
            </a:endParaRPr>
          </a:p>
          <a:p>
            <a:pPr marL="381000" indent="-381000"/>
            <a:r>
              <a:rPr lang="en-US" b="1" dirty="0">
                <a:latin typeface="Georgia" charset="0"/>
              </a:rPr>
              <a:t>Modus operandi for OTC.-</a:t>
            </a:r>
            <a:r>
              <a:rPr lang="en-US" dirty="0">
                <a:latin typeface="Georgia" charset="0"/>
              </a:rPr>
              <a:t> The exchange may, with prior written approval of the Commission,  prescribe, from time to time, the modus operandi for OTC.</a:t>
            </a:r>
            <a:endParaRPr lang="en-US" b="1" dirty="0">
              <a:latin typeface="Georgia" charset="0"/>
            </a:endParaRPr>
          </a:p>
          <a:p>
            <a:pPr marL="381000" indent="-381000"/>
            <a:r>
              <a:rPr lang="en-US" b="1" dirty="0">
                <a:latin typeface="Georgia" charset="0"/>
              </a:rPr>
              <a:t>Penalty for contravention.-</a:t>
            </a:r>
            <a:r>
              <a:rPr lang="en-US" dirty="0">
                <a:latin typeface="Georgia" charset="0"/>
              </a:rPr>
              <a:t> Without prejudice to other penal measures available under any law, contravention of any provision of these rules shall attract penal provisions under the Securities and Exchange Ordinance, 1969.</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eaLnBrk="1" hangingPunct="1">
              <a:lnSpc>
                <a:spcPct val="80000"/>
              </a:lnSpc>
            </a:pPr>
            <a:r>
              <a:rPr lang="en-US" sz="2000" b="1" dirty="0">
                <a:latin typeface="Georgia" charset="0"/>
              </a:rPr>
              <a:t>Reference to Making Rules </a:t>
            </a:r>
            <a:r>
              <a:rPr lang="en-US" sz="2000" dirty="0">
                <a:latin typeface="Georgia" charset="0"/>
              </a:rPr>
              <a:t>:</a:t>
            </a:r>
          </a:p>
          <a:p>
            <a:pPr algn="just" eaLnBrk="1" hangingPunct="1">
              <a:lnSpc>
                <a:spcPct val="80000"/>
              </a:lnSpc>
              <a:buFont typeface="Wingdings 2" charset="0"/>
              <a:buNone/>
            </a:pPr>
            <a:r>
              <a:rPr lang="en-US" sz="2000" dirty="0">
                <a:latin typeface="Georgia" charset="0"/>
              </a:rPr>
              <a:t>    In exercise of the power conferred by section 33 of the Securities and Exchange Ordinance, 1969 (XVII of 1969), the Securities and Exchange Commission has made, with prior publication, the </a:t>
            </a:r>
            <a:r>
              <a:rPr lang="en-US" sz="2000" b="1" dirty="0">
                <a:latin typeface="Georgia" charset="0"/>
              </a:rPr>
              <a:t>Securities and Exchange Commission (Over-the-Counter) Rules, 2001.</a:t>
            </a:r>
          </a:p>
          <a:p>
            <a:pPr algn="just" eaLnBrk="1" hangingPunct="1">
              <a:lnSpc>
                <a:spcPct val="80000"/>
              </a:lnSpc>
            </a:pPr>
            <a:endParaRPr lang="en-US" sz="2000" b="1" dirty="0">
              <a:latin typeface="Georgia" charset="0"/>
            </a:endParaRPr>
          </a:p>
          <a:p>
            <a:pPr algn="just" eaLnBrk="1" hangingPunct="1">
              <a:lnSpc>
                <a:spcPct val="80000"/>
              </a:lnSpc>
            </a:pPr>
            <a:r>
              <a:rPr lang="en-US" sz="2000" b="1" dirty="0">
                <a:latin typeface="Georgia" charset="0"/>
              </a:rPr>
              <a:t>Application of the Rules:</a:t>
            </a:r>
          </a:p>
          <a:p>
            <a:pPr algn="just" eaLnBrk="1" hangingPunct="1">
              <a:lnSpc>
                <a:spcPct val="80000"/>
              </a:lnSpc>
              <a:buFont typeface="Wingdings 2" charset="0"/>
              <a:buNone/>
            </a:pPr>
            <a:r>
              <a:rPr lang="en-US" sz="2000" b="1" dirty="0">
                <a:latin typeface="Georgia" charset="0"/>
              </a:rPr>
              <a:t>     These Rules shall be applicable for the unlisted and delisted or listed securities deemed to have been delisted by the order of the Securities and Exchange Commission.</a:t>
            </a:r>
          </a:p>
          <a:p>
            <a:pPr algn="just" eaLnBrk="1" hangingPunct="1">
              <a:lnSpc>
                <a:spcPct val="80000"/>
              </a:lnSpc>
              <a:buFont typeface="Wingdings 2" charset="0"/>
              <a:buNone/>
            </a:pPr>
            <a:endParaRPr lang="en-US" sz="2000" dirty="0">
              <a:latin typeface="Georgia" charset="0"/>
            </a:endParaRPr>
          </a:p>
          <a:p>
            <a:pPr algn="just" eaLnBrk="1" hangingPunct="1">
              <a:lnSpc>
                <a:spcPct val="80000"/>
              </a:lnSpc>
            </a:pPr>
            <a:r>
              <a:rPr lang="en-US" sz="2000" b="1" dirty="0">
                <a:latin typeface="Georgia" charset="0"/>
              </a:rPr>
              <a:t>Delisted Security:</a:t>
            </a:r>
          </a:p>
          <a:p>
            <a:pPr algn="just" eaLnBrk="1" hangingPunct="1">
              <a:lnSpc>
                <a:spcPct val="80000"/>
              </a:lnSpc>
              <a:buFont typeface="Wingdings 2" charset="0"/>
              <a:buNone/>
            </a:pPr>
            <a:r>
              <a:rPr lang="en-US" sz="2000" dirty="0">
                <a:latin typeface="Georgia" charset="0"/>
              </a:rPr>
              <a:t>    Delisted Security means a listed security subsequently delisted for any reason whatsoever. </a:t>
            </a:r>
          </a:p>
          <a:p>
            <a:pPr marL="0" indent="0" algn="ctr">
              <a:buNone/>
            </a:pPr>
            <a:endParaRPr lang="en-US" sz="2800" dirty="0"/>
          </a:p>
        </p:txBody>
      </p:sp>
    </p:spTree>
    <p:extLst>
      <p:ext uri="{BB962C8B-B14F-4D97-AF65-F5344CB8AC3E}">
        <p14:creationId xmlns:p14="http://schemas.microsoft.com/office/powerpoint/2010/main" val="203720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eaLnBrk="1" hangingPunct="1">
              <a:lnSpc>
                <a:spcPct val="90000"/>
              </a:lnSpc>
            </a:pPr>
            <a:r>
              <a:rPr lang="en-US" sz="2000" b="1" dirty="0">
                <a:latin typeface="Arial"/>
                <a:cs typeface="Arial"/>
              </a:rPr>
              <a:t>Listed Security:</a:t>
            </a:r>
            <a:r>
              <a:rPr lang="en-US" sz="2000" dirty="0">
                <a:latin typeface="Arial"/>
                <a:cs typeface="Arial"/>
              </a:rPr>
              <a:t> </a:t>
            </a:r>
          </a:p>
          <a:p>
            <a:pPr algn="just" eaLnBrk="1" hangingPunct="1">
              <a:lnSpc>
                <a:spcPct val="90000"/>
              </a:lnSpc>
              <a:buFont typeface="Wingdings 2" charset="0"/>
              <a:buNone/>
            </a:pPr>
            <a:r>
              <a:rPr lang="en-US" sz="2000" dirty="0">
                <a:latin typeface="Arial"/>
                <a:cs typeface="Arial"/>
              </a:rPr>
              <a:t>    Listed Security means a security listed with any exchange under its listing regulations.</a:t>
            </a:r>
          </a:p>
          <a:p>
            <a:pPr algn="just" eaLnBrk="1" hangingPunct="1">
              <a:lnSpc>
                <a:spcPct val="90000"/>
              </a:lnSpc>
            </a:pPr>
            <a:r>
              <a:rPr lang="en-US" sz="2000" b="1" dirty="0">
                <a:latin typeface="Arial"/>
                <a:cs typeface="Arial"/>
              </a:rPr>
              <a:t>Over-the-Counter :</a:t>
            </a:r>
          </a:p>
          <a:p>
            <a:pPr algn="just" eaLnBrk="1" hangingPunct="1">
              <a:lnSpc>
                <a:spcPct val="90000"/>
              </a:lnSpc>
              <a:buFont typeface="Wingdings 2" charset="0"/>
              <a:buNone/>
            </a:pPr>
            <a:r>
              <a:rPr lang="en-US" sz="2000" dirty="0">
                <a:latin typeface="Arial"/>
                <a:cs typeface="Arial"/>
              </a:rPr>
              <a:t>   Over-the-Counter (or in short </a:t>
            </a:r>
            <a:r>
              <a:rPr lang="ja-JP" altLang="en-US" sz="2000" dirty="0">
                <a:latin typeface="Arial"/>
                <a:cs typeface="Arial"/>
              </a:rPr>
              <a:t>‘</a:t>
            </a:r>
            <a:r>
              <a:rPr lang="en-US" sz="2000" dirty="0">
                <a:latin typeface="Arial"/>
                <a:cs typeface="Arial"/>
              </a:rPr>
              <a:t>OTC</a:t>
            </a:r>
            <a:r>
              <a:rPr lang="ja-JP" altLang="en-US" sz="2000" dirty="0">
                <a:latin typeface="Arial"/>
                <a:cs typeface="Arial"/>
              </a:rPr>
              <a:t>’</a:t>
            </a:r>
            <a:r>
              <a:rPr lang="en-US" sz="2000" dirty="0">
                <a:latin typeface="Arial"/>
                <a:cs typeface="Arial"/>
              </a:rPr>
              <a:t>) means the facilities provided by an exchange for the purpose of buying or selling of unlisted or delisted securities under these rules.</a:t>
            </a:r>
          </a:p>
          <a:p>
            <a:pPr algn="just" eaLnBrk="1" hangingPunct="1">
              <a:lnSpc>
                <a:spcPct val="90000"/>
              </a:lnSpc>
            </a:pPr>
            <a:r>
              <a:rPr lang="en-US" sz="2000" b="1" dirty="0">
                <a:latin typeface="Arial"/>
                <a:cs typeface="Arial"/>
              </a:rPr>
              <a:t>Stock-dealer/Stock-broker:</a:t>
            </a:r>
          </a:p>
          <a:p>
            <a:pPr algn="just" eaLnBrk="1" hangingPunct="1">
              <a:lnSpc>
                <a:spcPct val="90000"/>
              </a:lnSpc>
              <a:buFont typeface="Wingdings 2" charset="0"/>
              <a:buNone/>
            </a:pPr>
            <a:r>
              <a:rPr lang="en-US" sz="2000" dirty="0">
                <a:latin typeface="Arial"/>
                <a:cs typeface="Arial"/>
              </a:rPr>
              <a:t>    Stock-dealer/stock-broker means a stock-dealer or stock-broker of an exchange who is registered with the Securities and Exchange Commission as per the 2000 law. </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marL="381000" indent="-381000" algn="just" eaLnBrk="1" hangingPunct="1">
              <a:lnSpc>
                <a:spcPct val="80000"/>
              </a:lnSpc>
            </a:pPr>
            <a:r>
              <a:rPr lang="en-US" sz="2000" b="1" dirty="0">
                <a:latin typeface="Georgia" charset="0"/>
              </a:rPr>
              <a:t>Unlisted Security: </a:t>
            </a:r>
            <a:r>
              <a:rPr lang="en-US" sz="2000" dirty="0">
                <a:latin typeface="Georgia" charset="0"/>
              </a:rPr>
              <a:t>Unlisted security means a security issued or to be issued by a company, but not listed with any stock exchange under the listing regulations. </a:t>
            </a:r>
          </a:p>
          <a:p>
            <a:pPr marL="381000" indent="-381000" algn="just" eaLnBrk="1" hangingPunct="1">
              <a:lnSpc>
                <a:spcPct val="80000"/>
              </a:lnSpc>
              <a:buFont typeface="Wingdings 2" charset="0"/>
              <a:buNone/>
            </a:pPr>
            <a:endParaRPr lang="en-US" sz="2000" dirty="0">
              <a:latin typeface="Georgia" charset="0"/>
            </a:endParaRPr>
          </a:p>
          <a:p>
            <a:pPr marL="381000" indent="-381000" algn="just"/>
            <a:r>
              <a:rPr lang="en-US" sz="2000" b="1" dirty="0">
                <a:latin typeface="Georgia" charset="0"/>
              </a:rPr>
              <a:t>Application for availing OTC facilities</a:t>
            </a:r>
            <a:r>
              <a:rPr lang="en-US" sz="2000" dirty="0">
                <a:latin typeface="Georgia" charset="0"/>
              </a:rPr>
              <a:t>:</a:t>
            </a:r>
          </a:p>
          <a:p>
            <a:pPr marL="381000" indent="-381000" algn="just">
              <a:buFont typeface="Wingdings 2" charset="0"/>
              <a:buNone/>
            </a:pPr>
            <a:r>
              <a:rPr lang="en-US" sz="2000" dirty="0">
                <a:latin typeface="Georgia" charset="0"/>
              </a:rPr>
              <a:t>     The issuer of an unlisted or delisted security shall apply to the exchange, as designated by the Commission, through a stock-dealer/stock-broker in the form prescribed by the exchange for availing the OTC facilities for buying or selling of such security on payment of prescribed fee, etc. to the exchange.</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r>
              <a:rPr lang="en-US" b="1" dirty="0">
                <a:latin typeface="Georgia" charset="0"/>
              </a:rPr>
              <a:t>Application for availing OTC facilities</a:t>
            </a:r>
            <a:r>
              <a:rPr lang="en-US" dirty="0">
                <a:latin typeface="Georgia" charset="0"/>
              </a:rPr>
              <a:t> (</a:t>
            </a:r>
            <a:r>
              <a:rPr lang="en-US" dirty="0" err="1">
                <a:latin typeface="Georgia" charset="0"/>
              </a:rPr>
              <a:t>Cont</a:t>
            </a:r>
            <a:r>
              <a:rPr lang="ja-JP" altLang="en-US" dirty="0">
                <a:latin typeface="Georgia" charset="0"/>
              </a:rPr>
              <a:t>’</a:t>
            </a:r>
            <a:r>
              <a:rPr lang="en-US" dirty="0">
                <a:latin typeface="Georgia" charset="0"/>
              </a:rPr>
              <a:t>d):</a:t>
            </a:r>
          </a:p>
          <a:p>
            <a:pPr algn="just"/>
            <a:r>
              <a:rPr lang="en-US" dirty="0">
                <a:latin typeface="Georgia" charset="0"/>
              </a:rPr>
              <a:t>The companies who have not offered securities for public subscription but have issued securities with the consent of, or deemed to have obtained consent from, the Commission shall be eligible for availing OTC facilities subject to the following conditions:-</a:t>
            </a:r>
            <a:endParaRPr lang="en-US" dirty="0">
              <a:latin typeface="Georgia" charset="0"/>
              <a:hlinkClick r:id="rId2" action="ppaction://hlinksldjump"/>
            </a:endParaRPr>
          </a:p>
          <a:p>
            <a:pPr algn="just"/>
            <a:r>
              <a:rPr lang="en-US" dirty="0">
                <a:latin typeface="Georgia" charset="0"/>
              </a:rPr>
              <a:t>(a) the paid-up capital of the companies shall be at least taka 5 (five) crore;</a:t>
            </a:r>
          </a:p>
          <a:p>
            <a:pPr algn="just"/>
            <a:r>
              <a:rPr lang="en-US" dirty="0">
                <a:latin typeface="Georgia" charset="0"/>
              </a:rPr>
              <a:t>(b) they are regular in holding annual general meetings; and</a:t>
            </a:r>
          </a:p>
          <a:p>
            <a:pPr algn="just"/>
            <a:r>
              <a:rPr lang="en-US" dirty="0">
                <a:latin typeface="Georgia" charset="0"/>
              </a:rPr>
              <a:t>(c) there are no accumulated losses.</a:t>
            </a:r>
          </a:p>
          <a:p>
            <a:pPr algn="just"/>
            <a:r>
              <a:rPr lang="en-US" dirty="0">
                <a:latin typeface="Georgia" charset="0"/>
              </a:rPr>
              <a:t>The Exchange shall also provide OTC facilities to any issuer of security as directed by the Commission. </a:t>
            </a:r>
            <a:br>
              <a:rPr lang="en-US" dirty="0">
                <a:latin typeface="Georgia" charset="0"/>
              </a:rPr>
            </a:br>
            <a:endParaRPr lang="en-US" dirty="0">
              <a:latin typeface="Georgia" charset="0"/>
            </a:endParaRP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marL="381000" indent="-381000"/>
            <a:r>
              <a:rPr lang="en-US" b="1" dirty="0">
                <a:latin typeface="Georgia" charset="0"/>
              </a:rPr>
              <a:t>Discontinuation, </a:t>
            </a:r>
            <a:r>
              <a:rPr lang="en-US" b="1" dirty="0" err="1">
                <a:latin typeface="Georgia" charset="0"/>
              </a:rPr>
              <a:t>haltage</a:t>
            </a:r>
            <a:r>
              <a:rPr lang="en-US" b="1" dirty="0">
                <a:latin typeface="Georgia" charset="0"/>
              </a:rPr>
              <a:t>, suspension, etc. of OTC facilities</a:t>
            </a:r>
            <a:r>
              <a:rPr lang="en-US" dirty="0">
                <a:latin typeface="Georgia" charset="0"/>
              </a:rPr>
              <a:t>.  </a:t>
            </a:r>
          </a:p>
          <a:p>
            <a:pPr marL="381000" indent="-381000" algn="just">
              <a:buFont typeface="Wingdings 2" charset="0"/>
              <a:buAutoNum type="arabicPeriod"/>
            </a:pPr>
            <a:r>
              <a:rPr lang="en-US" dirty="0">
                <a:latin typeface="Georgia" charset="0"/>
              </a:rPr>
              <a:t>The exchange shall discontinue the OTC facilities for any security at OTC with effect from the date of listing or relisting of the concerned security with any exchange; or at the request of the issuer company concerned - if there remains no public shareholder other than the sponsor-shareholders in the company.</a:t>
            </a:r>
          </a:p>
          <a:p>
            <a:pPr marL="381000" indent="-381000" algn="just">
              <a:buFont typeface="Wingdings 2" charset="0"/>
              <a:buAutoNum type="arabicPeriod"/>
            </a:pPr>
            <a:r>
              <a:rPr lang="en-US" dirty="0">
                <a:latin typeface="Georgia" charset="0"/>
              </a:rPr>
              <a:t>The exchange, or the Commission, as the case may be, may discontinue, halt or suspend any time, the buy or sale of any security at OTC, if it is deemed to be proper in the interest of the investors and the capital market, after giving an opportunity of being heard to the issuer company concerned.</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marL="381000" indent="-381000" algn="just"/>
            <a:r>
              <a:rPr lang="en-US" sz="1600" b="1" dirty="0">
                <a:latin typeface="Georgia" charset="0"/>
              </a:rPr>
              <a:t>Buy or sale of securities at OTC</a:t>
            </a:r>
            <a:r>
              <a:rPr lang="en-US" sz="1600" dirty="0">
                <a:latin typeface="Georgia" charset="0"/>
              </a:rPr>
              <a:t>:</a:t>
            </a:r>
          </a:p>
          <a:p>
            <a:pPr marL="381000" indent="-381000" algn="just">
              <a:buFont typeface="Wingdings 2" charset="0"/>
              <a:buAutoNum type="arabicPeriod"/>
            </a:pPr>
            <a:r>
              <a:rPr lang="en-US" sz="1600" dirty="0">
                <a:latin typeface="Georgia" charset="0"/>
              </a:rPr>
              <a:t> Buy or sale of securities at OTC shall be conducted by or through a stock-dealer/stock-broker of an exchange.</a:t>
            </a:r>
          </a:p>
          <a:p>
            <a:pPr marL="381000" indent="-381000" algn="just">
              <a:buFont typeface="Wingdings 2" charset="0"/>
              <a:buAutoNum type="arabicPeriod"/>
            </a:pPr>
            <a:r>
              <a:rPr lang="en-US" sz="1600" dirty="0">
                <a:latin typeface="Georgia" charset="0"/>
              </a:rPr>
              <a:t>The exchange shall prominently display the following in front of its designated counter, or in its computerized system, as the case may be, on each working day:</a:t>
            </a:r>
          </a:p>
          <a:p>
            <a:pPr marL="381000" indent="-381000" algn="just">
              <a:buFont typeface="Wingdings 2" charset="0"/>
              <a:buNone/>
            </a:pPr>
            <a:r>
              <a:rPr lang="en-US" sz="1600" dirty="0">
                <a:latin typeface="Georgia" charset="0"/>
              </a:rPr>
              <a:t>      (a)	A full list of the securities available at OTC;</a:t>
            </a:r>
          </a:p>
          <a:p>
            <a:pPr marL="381000" indent="-381000" algn="just">
              <a:buFont typeface="Wingdings 2" charset="0"/>
              <a:buNone/>
            </a:pPr>
            <a:r>
              <a:rPr lang="en-US" sz="1600" dirty="0">
                <a:latin typeface="Georgia" charset="0"/>
              </a:rPr>
              <a:t>      (b)  Quantity of each security available for sale and the unit price offered by the seller for disposal along with the last traded unit price thereof, if applicable.</a:t>
            </a:r>
          </a:p>
          <a:p>
            <a:pPr marL="381000" indent="-381000" algn="just">
              <a:buFont typeface="Wingdings 2" charset="0"/>
              <a:buNone/>
            </a:pPr>
            <a:r>
              <a:rPr lang="en-US" sz="1600" dirty="0">
                <a:latin typeface="Georgia" charset="0"/>
              </a:rPr>
              <a:t>3. (a) The selling stock dealer/stock broker shall deposit the securities with the Exchange at the time of placing the sale order mentioning details of such securities, including the selling price, duration of the order, commission and charges separately.</a:t>
            </a:r>
          </a:p>
          <a:p>
            <a:pPr marL="381000" indent="-381000" algn="just">
              <a:buFont typeface="Wingdings 2" charset="0"/>
              <a:buNone/>
            </a:pPr>
            <a:r>
              <a:rPr lang="en-US" sz="1600" dirty="0">
                <a:latin typeface="Georgia" charset="0"/>
              </a:rPr>
              <a:t>  (b) The buying stock dealer/stock broker shall make full payment to the Exchange through bank </a:t>
            </a:r>
            <a:r>
              <a:rPr lang="en-US" sz="1600" dirty="0" err="1">
                <a:latin typeface="Georgia" charset="0"/>
              </a:rPr>
              <a:t>cheque</a:t>
            </a:r>
            <a:r>
              <a:rPr lang="en-US" sz="1600" dirty="0">
                <a:latin typeface="Georgia" charset="0"/>
              </a:rPr>
              <a:t>/pay order/demand draft including the commission or charges at the time of placing buy order of the securities. The buy order shall include the details of such securities, buying price and duration of the order.</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a:r>
              <a:rPr lang="en-US" b="1" dirty="0">
                <a:latin typeface="Georgia" charset="0"/>
              </a:rPr>
              <a:t>Payment and delivery by the Exchange in case of paper securities</a:t>
            </a:r>
            <a:r>
              <a:rPr lang="en-US" dirty="0">
                <a:latin typeface="Georgia" charset="0"/>
              </a:rPr>
              <a:t>.</a:t>
            </a:r>
          </a:p>
          <a:p>
            <a:pPr algn="just"/>
            <a:r>
              <a:rPr lang="en-US" dirty="0">
                <a:latin typeface="Georgia" charset="0"/>
              </a:rPr>
              <a:t>(1) The exchange shall receive, in advance, the securities at OTC from the selling stock-dealer/stock-broker against issuance of an official receipt to him mentioning details of such security, including the selling price, commission or charges separately, for subsequent payment to the selling stock-dealer/stock-broker after sale of the concerned securities by the exchange.</a:t>
            </a:r>
          </a:p>
          <a:p>
            <a:pPr algn="just"/>
            <a:r>
              <a:rPr lang="en-US" dirty="0">
                <a:latin typeface="Georgia" charset="0"/>
              </a:rPr>
              <a:t>(2)	The buying stock-dealer/stock-broker shall make full payment, including the commission or charges, to the exchange through bank pay order/demand draft /</a:t>
            </a:r>
            <a:r>
              <a:rPr lang="en-US" dirty="0" err="1">
                <a:latin typeface="Georgia" charset="0"/>
              </a:rPr>
              <a:t>cheque</a:t>
            </a:r>
            <a:r>
              <a:rPr lang="en-US" dirty="0">
                <a:latin typeface="Georgia" charset="0"/>
              </a:rPr>
              <a:t>/cash deposit with the designated bank account of the Exchange on the day of buy of securities at OTC.</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76" y="641316"/>
            <a:ext cx="9971128" cy="1144309"/>
          </a:xfrm>
        </p:spPr>
        <p:txBody>
          <a:bodyPr/>
          <a:lstStyle/>
          <a:p>
            <a:pPr algn="ctr"/>
            <a:r>
              <a:rPr lang="en-US" sz="2400" b="1" dirty="0">
                <a:latin typeface="Georgia" charset="0"/>
              </a:rPr>
              <a:t>Securities and Exchange Commission (Over-the-Counter) Rules, 2001</a:t>
            </a:r>
            <a:r>
              <a:rPr lang="en-US" sz="2400" dirty="0">
                <a:latin typeface="Georgia" charset="0"/>
              </a:rPr>
              <a:t/>
            </a:r>
            <a:br>
              <a:rPr lang="en-US" sz="2400" dirty="0">
                <a:latin typeface="Georgia" charset="0"/>
              </a:rPr>
            </a:br>
            <a:r>
              <a:rPr lang="en-US" sz="2400" dirty="0"/>
              <a:t/>
            </a:r>
            <a:br>
              <a:rPr lang="en-US" sz="2400" dirty="0"/>
            </a:br>
            <a:endParaRPr lang="en-US" sz="2400" dirty="0"/>
          </a:p>
        </p:txBody>
      </p:sp>
      <p:sp>
        <p:nvSpPr>
          <p:cNvPr id="3" name="Content Placeholder 2"/>
          <p:cNvSpPr>
            <a:spLocks noGrp="1"/>
          </p:cNvSpPr>
          <p:nvPr>
            <p:ph idx="1"/>
          </p:nvPr>
        </p:nvSpPr>
        <p:spPr>
          <a:xfrm>
            <a:off x="490383" y="2263469"/>
            <a:ext cx="11379410" cy="4325743"/>
          </a:xfrm>
        </p:spPr>
        <p:txBody>
          <a:bodyPr/>
          <a:lstStyle/>
          <a:p>
            <a:pPr algn="just"/>
            <a:r>
              <a:rPr lang="en-US" b="1" dirty="0">
                <a:latin typeface="Georgia" charset="0"/>
              </a:rPr>
              <a:t>Payment and delivery by the Exchange in case of paper securities</a:t>
            </a:r>
            <a:r>
              <a:rPr lang="en-US" dirty="0">
                <a:latin typeface="Georgia" charset="0"/>
              </a:rPr>
              <a:t> (</a:t>
            </a:r>
            <a:r>
              <a:rPr lang="en-US" dirty="0" err="1">
                <a:latin typeface="Georgia" charset="0"/>
              </a:rPr>
              <a:t>Cont</a:t>
            </a:r>
            <a:r>
              <a:rPr lang="ja-JP" altLang="en-US" dirty="0">
                <a:latin typeface="Georgia" charset="0"/>
              </a:rPr>
              <a:t>’</a:t>
            </a:r>
            <a:r>
              <a:rPr lang="en-US" dirty="0">
                <a:latin typeface="Georgia" charset="0"/>
              </a:rPr>
              <a:t>d):</a:t>
            </a:r>
          </a:p>
          <a:p>
            <a:pPr algn="just">
              <a:buFont typeface="Wingdings 2" charset="0"/>
              <a:buNone/>
            </a:pPr>
            <a:r>
              <a:rPr lang="en-US" dirty="0">
                <a:latin typeface="Georgia" charset="0"/>
              </a:rPr>
              <a:t>   (3) The exchange shall deliver the concerned securities to the buying stock-dealer/stock-broker on the working day following the day of crediting the amount of the pay order/demand draft /</a:t>
            </a:r>
            <a:r>
              <a:rPr lang="en-US" dirty="0" err="1">
                <a:latin typeface="Georgia" charset="0"/>
              </a:rPr>
              <a:t>cheque</a:t>
            </a:r>
            <a:r>
              <a:rPr lang="en-US" dirty="0">
                <a:latin typeface="Georgia" charset="0"/>
              </a:rPr>
              <a:t>/cash deposit with the designated bank account of the Exchange in the exchange</a:t>
            </a:r>
            <a:r>
              <a:rPr lang="ja-JP" altLang="en-US" dirty="0">
                <a:latin typeface="Georgia" charset="0"/>
              </a:rPr>
              <a:t>’</a:t>
            </a:r>
            <a:r>
              <a:rPr lang="en-US" dirty="0">
                <a:latin typeface="Georgia" charset="0"/>
              </a:rPr>
              <a:t>s bank account maintained for the purpose.</a:t>
            </a:r>
          </a:p>
          <a:p>
            <a:pPr algn="just">
              <a:buFont typeface="Wingdings 2" charset="0"/>
              <a:buNone/>
            </a:pPr>
            <a:r>
              <a:rPr lang="en-US" dirty="0">
                <a:latin typeface="Georgia" charset="0"/>
              </a:rPr>
              <a:t>   (4)	The buying stock-dealer/stock-broker shall, within three working days of taking delivery of the concerned securities from the exchange, deposit the securities with the issuer company for registering the securities in his name, or in the name of his customer, as the case may be, and submit a copy of the deposit receipt thereof issued by the issuer company to the exchange within the next two working days of issuance of such receipt.</a:t>
            </a:r>
          </a:p>
          <a:p>
            <a:pPr marL="0" indent="0" algn="ctr">
              <a:buNone/>
            </a:pPr>
            <a:endParaRPr lang="en-US" sz="2800" dirty="0"/>
          </a:p>
        </p:txBody>
      </p:sp>
    </p:spTree>
    <p:extLst>
      <p:ext uri="{BB962C8B-B14F-4D97-AF65-F5344CB8AC3E}">
        <p14:creationId xmlns:p14="http://schemas.microsoft.com/office/powerpoint/2010/main" val="27633581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Auditorium-Palette2-Staging5">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Auditorium-Palette2-Staging5">
      <a:majorFont>
        <a:latin typeface="Century Gothic"/>
        <a:ea typeface=""/>
        <a:cs typeface=""/>
      </a:majorFont>
      <a:minorFont>
        <a:latin typeface="Century Gothic"/>
        <a:ea typeface=""/>
        <a:cs typeface=""/>
      </a:minorFont>
    </a:fontScheme>
    <a:fmtScheme name="ion-Auditorium-Palette2-Staging5">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Investment</Template>
  <TotalTime>1561</TotalTime>
  <Words>1619</Words>
  <Application>Microsoft Macintosh PowerPoint</Application>
  <PresentationFormat>Custom</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 Boardroom</vt:lpstr>
      <vt:lpstr>PowerPoint Presentation</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lpstr>Securities and Exchange Commission (Over-the-Counter) Rules, 2001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Analysis</dc:title>
  <dc:creator>Imon</dc:creator>
  <cp:lastModifiedBy>Department of Finance</cp:lastModifiedBy>
  <cp:revision>190</cp:revision>
  <dcterms:created xsi:type="dcterms:W3CDTF">2013-05-16T17:42:53Z</dcterms:created>
  <dcterms:modified xsi:type="dcterms:W3CDTF">2017-02-28T17:17:30Z</dcterms:modified>
</cp:coreProperties>
</file>