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sldIdLst>
    <p:sldId id="257" r:id="rId2"/>
    <p:sldId id="258" r:id="rId3"/>
    <p:sldId id="361" r:id="rId4"/>
    <p:sldId id="354" r:id="rId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41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-52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44098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5256" y="1447801"/>
            <a:ext cx="8827957" cy="3329581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5256" y="4777380"/>
            <a:ext cx="8827957" cy="861420"/>
          </a:xfrm>
        </p:spPr>
        <p:txBody>
          <a:bodyPr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61588" y="1792288"/>
            <a:ext cx="990600" cy="304800"/>
          </a:xfrm>
        </p:spPr>
        <p:txBody>
          <a:bodyPr/>
          <a:lstStyle>
            <a:lvl1pPr algn="l">
              <a:defRPr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0EFC82A-263C-44EE-8F26-375D9A55936E}" type="datetimeFigureOut">
              <a:rPr lang="en-US"/>
              <a:pPr>
                <a:defRPr/>
              </a:pPr>
              <a:t>3/10/17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5088" y="3227388"/>
            <a:ext cx="3867150" cy="311150"/>
          </a:xfrm>
        </p:spPr>
        <p:txBody>
          <a:bodyPr/>
          <a:lstStyle>
            <a:lvl1pPr>
              <a:defRPr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3675" y="292100"/>
            <a:ext cx="838200" cy="768350"/>
          </a:xfrm>
        </p:spPr>
        <p:txBody>
          <a:bodyPr/>
          <a:lstStyle>
            <a:lvl1pPr>
              <a:defRPr sz="3000" b="0" i="0">
                <a:latin typeface="Helvetica Light"/>
                <a:cs typeface="Helvetica Light"/>
              </a:defRPr>
            </a:lvl1pPr>
          </a:lstStyle>
          <a:p>
            <a:pPr>
              <a:defRPr/>
            </a:pPr>
            <a:fld id="{7EAAFB43-B30D-40E0-8EBF-AEF980F1DF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/>
          <p:cNvSpPr>
            <a:spLocks/>
          </p:cNvSpPr>
          <p:nvPr/>
        </p:nvSpPr>
        <p:spPr bwMode="auto">
          <a:xfrm rot="10371525">
            <a:off x="263525" y="4438650"/>
            <a:ext cx="3300413" cy="439738"/>
          </a:xfrm>
          <a:custGeom>
            <a:avLst/>
            <a:gdLst>
              <a:gd name="T0" fmla="*/ 28052 w 10000"/>
              <a:gd name="T1" fmla="*/ 211004 h 5291"/>
              <a:gd name="T2" fmla="*/ 3286405 w 10000"/>
              <a:gd name="T3" fmla="*/ 440924 h 5291"/>
              <a:gd name="T4" fmla="*/ 3300266 w 10000"/>
              <a:gd name="T5" fmla="*/ 0 h 5291"/>
              <a:gd name="T6" fmla="*/ 3300266 w 10000"/>
              <a:gd name="T7" fmla="*/ 0 h 5291"/>
              <a:gd name="T8" fmla="*/ 3190367 w 10000"/>
              <a:gd name="T9" fmla="*/ 17000 h 5291"/>
              <a:gd name="T10" fmla="*/ 3080468 w 10000"/>
              <a:gd name="T11" fmla="*/ 33334 h 5291"/>
              <a:gd name="T12" fmla="*/ 2970569 w 10000"/>
              <a:gd name="T13" fmla="*/ 49167 h 5291"/>
              <a:gd name="T14" fmla="*/ 2860341 w 10000"/>
              <a:gd name="T15" fmla="*/ 62751 h 5291"/>
              <a:gd name="T16" fmla="*/ 2750112 w 10000"/>
              <a:gd name="T17" fmla="*/ 76418 h 5291"/>
              <a:gd name="T18" fmla="*/ 2639883 w 10000"/>
              <a:gd name="T19" fmla="*/ 89251 h 5291"/>
              <a:gd name="T20" fmla="*/ 2530974 w 10000"/>
              <a:gd name="T21" fmla="*/ 100168 h 5291"/>
              <a:gd name="T22" fmla="*/ 2420085 w 10000"/>
              <a:gd name="T23" fmla="*/ 110419 h 5291"/>
              <a:gd name="T24" fmla="*/ 2310186 w 10000"/>
              <a:gd name="T25" fmla="*/ 120002 h 5291"/>
              <a:gd name="T26" fmla="*/ 2202268 w 10000"/>
              <a:gd name="T27" fmla="*/ 128169 h 5291"/>
              <a:gd name="T28" fmla="*/ 2092369 w 10000"/>
              <a:gd name="T29" fmla="*/ 136336 h 5291"/>
              <a:gd name="T30" fmla="*/ 1984450 w 10000"/>
              <a:gd name="T31" fmla="*/ 143252 h 5291"/>
              <a:gd name="T32" fmla="*/ 1876531 w 10000"/>
              <a:gd name="T33" fmla="*/ 148669 h 5291"/>
              <a:gd name="T34" fmla="*/ 1768613 w 10000"/>
              <a:gd name="T35" fmla="*/ 154169 h 5291"/>
              <a:gd name="T36" fmla="*/ 1662014 w 10000"/>
              <a:gd name="T37" fmla="*/ 158836 h 5291"/>
              <a:gd name="T38" fmla="*/ 1556735 w 10000"/>
              <a:gd name="T39" fmla="*/ 162336 h 5291"/>
              <a:gd name="T40" fmla="*/ 1450797 w 10000"/>
              <a:gd name="T41" fmla="*/ 165003 h 5291"/>
              <a:gd name="T42" fmla="*/ 1346179 w 10000"/>
              <a:gd name="T43" fmla="*/ 167753 h 5291"/>
              <a:gd name="T44" fmla="*/ 1242880 w 10000"/>
              <a:gd name="T45" fmla="*/ 169086 h 5291"/>
              <a:gd name="T46" fmla="*/ 1139912 w 10000"/>
              <a:gd name="T47" fmla="*/ 170503 h 5291"/>
              <a:gd name="T48" fmla="*/ 1037934 w 10000"/>
              <a:gd name="T49" fmla="*/ 171086 h 5291"/>
              <a:gd name="T50" fmla="*/ 936946 w 10000"/>
              <a:gd name="T51" fmla="*/ 170503 h 5291"/>
              <a:gd name="T52" fmla="*/ 837277 w 10000"/>
              <a:gd name="T53" fmla="*/ 170503 h 5291"/>
              <a:gd name="T54" fmla="*/ 738600 w 10000"/>
              <a:gd name="T55" fmla="*/ 169086 h 5291"/>
              <a:gd name="T56" fmla="*/ 641242 w 10000"/>
              <a:gd name="T57" fmla="*/ 167003 h 5291"/>
              <a:gd name="T58" fmla="*/ 545534 w 10000"/>
              <a:gd name="T59" fmla="*/ 165003 h 5291"/>
              <a:gd name="T60" fmla="*/ 451476 w 10000"/>
              <a:gd name="T61" fmla="*/ 162919 h 5291"/>
              <a:gd name="T62" fmla="*/ 358079 w 10000"/>
              <a:gd name="T63" fmla="*/ 159586 h 5291"/>
              <a:gd name="T64" fmla="*/ 266001 w 10000"/>
              <a:gd name="T65" fmla="*/ 156086 h 5291"/>
              <a:gd name="T66" fmla="*/ 175904 w 10000"/>
              <a:gd name="T67" fmla="*/ 152753 h 5291"/>
              <a:gd name="T68" fmla="*/ 0 w 10000"/>
              <a:gd name="T69" fmla="*/ 143836 h 5291"/>
              <a:gd name="T70" fmla="*/ 28052 w 10000"/>
              <a:gd name="T71" fmla="*/ 211004 h 529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 rot="10800000">
            <a:off x="460375" y="320675"/>
            <a:ext cx="11279188" cy="4533900"/>
          </a:xfrm>
          <a:custGeom>
            <a:avLst/>
            <a:gdLst>
              <a:gd name="T0" fmla="*/ 0 w 7104"/>
              <a:gd name="T1" fmla="*/ 0 h 2856"/>
              <a:gd name="T2" fmla="*/ 0 w 7104"/>
              <a:gd name="T3" fmla="*/ 4533900 h 2856"/>
              <a:gd name="T4" fmla="*/ 11280538 w 7104"/>
              <a:gd name="T5" fmla="*/ 4533900 h 2856"/>
              <a:gd name="T6" fmla="*/ 11280538 w 7104"/>
              <a:gd name="T7" fmla="*/ 1588 h 2856"/>
              <a:gd name="T8" fmla="*/ 11280538 w 7104"/>
              <a:gd name="T9" fmla="*/ 1588 h 2856"/>
              <a:gd name="T10" fmla="*/ 11024884 w 7104"/>
              <a:gd name="T11" fmla="*/ 41275 h 2856"/>
              <a:gd name="T12" fmla="*/ 10769230 w 7104"/>
              <a:gd name="T13" fmla="*/ 79375 h 2856"/>
              <a:gd name="T14" fmla="*/ 10513576 w 7104"/>
              <a:gd name="T15" fmla="*/ 115888 h 2856"/>
              <a:gd name="T16" fmla="*/ 10256334 w 7104"/>
              <a:gd name="T17" fmla="*/ 147638 h 2856"/>
              <a:gd name="T18" fmla="*/ 10000680 w 7104"/>
              <a:gd name="T19" fmla="*/ 179388 h 2856"/>
              <a:gd name="T20" fmla="*/ 9743438 w 7104"/>
              <a:gd name="T21" fmla="*/ 209550 h 2856"/>
              <a:gd name="T22" fmla="*/ 9489371 w 7104"/>
              <a:gd name="T23" fmla="*/ 234950 h 2856"/>
              <a:gd name="T24" fmla="*/ 9232129 w 7104"/>
              <a:gd name="T25" fmla="*/ 258763 h 2856"/>
              <a:gd name="T26" fmla="*/ 8976475 w 7104"/>
              <a:gd name="T27" fmla="*/ 280988 h 2856"/>
              <a:gd name="T28" fmla="*/ 8723997 w 7104"/>
              <a:gd name="T29" fmla="*/ 300038 h 2856"/>
              <a:gd name="T30" fmla="*/ 8469931 w 7104"/>
              <a:gd name="T31" fmla="*/ 319088 h 2856"/>
              <a:gd name="T32" fmla="*/ 8217453 w 7104"/>
              <a:gd name="T33" fmla="*/ 334963 h 2856"/>
              <a:gd name="T34" fmla="*/ 7966562 w 7104"/>
              <a:gd name="T35" fmla="*/ 347663 h 2856"/>
              <a:gd name="T36" fmla="*/ 7715672 w 7104"/>
              <a:gd name="T37" fmla="*/ 360363 h 2856"/>
              <a:gd name="T38" fmla="*/ 7467958 w 7104"/>
              <a:gd name="T39" fmla="*/ 371475 h 2856"/>
              <a:gd name="T40" fmla="*/ 7221831 w 7104"/>
              <a:gd name="T41" fmla="*/ 379413 h 2856"/>
              <a:gd name="T42" fmla="*/ 6975704 w 7104"/>
              <a:gd name="T43" fmla="*/ 385763 h 2856"/>
              <a:gd name="T44" fmla="*/ 6732754 w 7104"/>
              <a:gd name="T45" fmla="*/ 392113 h 2856"/>
              <a:gd name="T46" fmla="*/ 6491391 w 7104"/>
              <a:gd name="T47" fmla="*/ 395288 h 2856"/>
              <a:gd name="T48" fmla="*/ 6251616 w 7104"/>
              <a:gd name="T49" fmla="*/ 398463 h 2856"/>
              <a:gd name="T50" fmla="*/ 6015017 w 7104"/>
              <a:gd name="T51" fmla="*/ 400050 h 2856"/>
              <a:gd name="T52" fmla="*/ 5780005 w 7104"/>
              <a:gd name="T53" fmla="*/ 398463 h 2856"/>
              <a:gd name="T54" fmla="*/ 5548170 w 7104"/>
              <a:gd name="T55" fmla="*/ 398463 h 2856"/>
              <a:gd name="T56" fmla="*/ 5317923 w 7104"/>
              <a:gd name="T57" fmla="*/ 395288 h 2856"/>
              <a:gd name="T58" fmla="*/ 5092439 w 7104"/>
              <a:gd name="T59" fmla="*/ 390525 h 2856"/>
              <a:gd name="T60" fmla="*/ 4868543 w 7104"/>
              <a:gd name="T61" fmla="*/ 385763 h 2856"/>
              <a:gd name="T62" fmla="*/ 4649411 w 7104"/>
              <a:gd name="T63" fmla="*/ 381000 h 2856"/>
              <a:gd name="T64" fmla="*/ 4431867 w 7104"/>
              <a:gd name="T65" fmla="*/ 373063 h 2856"/>
              <a:gd name="T66" fmla="*/ 4217498 w 7104"/>
              <a:gd name="T67" fmla="*/ 365125 h 2856"/>
              <a:gd name="T68" fmla="*/ 4007894 w 7104"/>
              <a:gd name="T69" fmla="*/ 357188 h 2856"/>
              <a:gd name="T70" fmla="*/ 3598212 w 7104"/>
              <a:gd name="T71" fmla="*/ 336550 h 2856"/>
              <a:gd name="T72" fmla="*/ 3205997 w 7104"/>
              <a:gd name="T73" fmla="*/ 314325 h 2856"/>
              <a:gd name="T74" fmla="*/ 2829662 w 7104"/>
              <a:gd name="T75" fmla="*/ 290513 h 2856"/>
              <a:gd name="T76" fmla="*/ 2472381 w 7104"/>
              <a:gd name="T77" fmla="*/ 265113 h 2856"/>
              <a:gd name="T78" fmla="*/ 2132568 w 7104"/>
              <a:gd name="T79" fmla="*/ 238125 h 2856"/>
              <a:gd name="T80" fmla="*/ 1816573 w 7104"/>
              <a:gd name="T81" fmla="*/ 209550 h 2856"/>
              <a:gd name="T82" fmla="*/ 1519633 w 7104"/>
              <a:gd name="T83" fmla="*/ 180975 h 2856"/>
              <a:gd name="T84" fmla="*/ 1246512 w 7104"/>
              <a:gd name="T85" fmla="*/ 152400 h 2856"/>
              <a:gd name="T86" fmla="*/ 995622 w 7104"/>
              <a:gd name="T87" fmla="*/ 125413 h 2856"/>
              <a:gd name="T88" fmla="*/ 773314 w 7104"/>
              <a:gd name="T89" fmla="*/ 100013 h 2856"/>
              <a:gd name="T90" fmla="*/ 573237 w 7104"/>
              <a:gd name="T91" fmla="*/ 76200 h 2856"/>
              <a:gd name="T92" fmla="*/ 403330 w 7104"/>
              <a:gd name="T93" fmla="*/ 55563 h 2856"/>
              <a:gd name="T94" fmla="*/ 262006 w 7104"/>
              <a:gd name="T95" fmla="*/ 36513 h 2856"/>
              <a:gd name="T96" fmla="*/ 66692 w 7104"/>
              <a:gd name="T97" fmla="*/ 9525 h 2856"/>
              <a:gd name="T98" fmla="*/ 0 w 7104"/>
              <a:gd name="T99" fmla="*/ 0 h 2856"/>
              <a:gd name="T100" fmla="*/ 0 w 7104"/>
              <a:gd name="T101" fmla="*/ 0 h 285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7104" h="2856">
                <a:moveTo>
                  <a:pt x="0" y="0"/>
                </a:moveTo>
                <a:lnTo>
                  <a:pt x="0" y="2856"/>
                </a:lnTo>
                <a:lnTo>
                  <a:pt x="7104" y="2856"/>
                </a:lnTo>
                <a:lnTo>
                  <a:pt x="7104" y="1"/>
                </a:lnTo>
                <a:lnTo>
                  <a:pt x="6943" y="26"/>
                </a:lnTo>
                <a:lnTo>
                  <a:pt x="6782" y="50"/>
                </a:lnTo>
                <a:lnTo>
                  <a:pt x="6621" y="73"/>
                </a:lnTo>
                <a:lnTo>
                  <a:pt x="6459" y="93"/>
                </a:lnTo>
                <a:lnTo>
                  <a:pt x="6298" y="113"/>
                </a:lnTo>
                <a:lnTo>
                  <a:pt x="6136" y="132"/>
                </a:lnTo>
                <a:lnTo>
                  <a:pt x="5976" y="148"/>
                </a:lnTo>
                <a:lnTo>
                  <a:pt x="5814" y="163"/>
                </a:lnTo>
                <a:lnTo>
                  <a:pt x="5653" y="177"/>
                </a:lnTo>
                <a:lnTo>
                  <a:pt x="5494" y="189"/>
                </a:lnTo>
                <a:lnTo>
                  <a:pt x="5334" y="201"/>
                </a:lnTo>
                <a:lnTo>
                  <a:pt x="5175" y="211"/>
                </a:lnTo>
                <a:lnTo>
                  <a:pt x="5017" y="219"/>
                </a:lnTo>
                <a:lnTo>
                  <a:pt x="4859" y="227"/>
                </a:lnTo>
                <a:lnTo>
                  <a:pt x="4703" y="234"/>
                </a:lnTo>
                <a:lnTo>
                  <a:pt x="4548" y="239"/>
                </a:lnTo>
                <a:lnTo>
                  <a:pt x="4393" y="243"/>
                </a:lnTo>
                <a:lnTo>
                  <a:pt x="4240" y="247"/>
                </a:lnTo>
                <a:lnTo>
                  <a:pt x="4088" y="249"/>
                </a:lnTo>
                <a:lnTo>
                  <a:pt x="3937" y="251"/>
                </a:lnTo>
                <a:lnTo>
                  <a:pt x="3788" y="252"/>
                </a:lnTo>
                <a:lnTo>
                  <a:pt x="3640" y="251"/>
                </a:lnTo>
                <a:lnTo>
                  <a:pt x="3494" y="251"/>
                </a:lnTo>
                <a:lnTo>
                  <a:pt x="3349" y="249"/>
                </a:lnTo>
                <a:lnTo>
                  <a:pt x="3207" y="246"/>
                </a:lnTo>
                <a:lnTo>
                  <a:pt x="3066" y="243"/>
                </a:lnTo>
                <a:lnTo>
                  <a:pt x="2928" y="240"/>
                </a:lnTo>
                <a:lnTo>
                  <a:pt x="2791" y="235"/>
                </a:lnTo>
                <a:lnTo>
                  <a:pt x="2656" y="230"/>
                </a:lnTo>
                <a:lnTo>
                  <a:pt x="2524" y="225"/>
                </a:lnTo>
                <a:lnTo>
                  <a:pt x="2266" y="212"/>
                </a:lnTo>
                <a:lnTo>
                  <a:pt x="2019" y="198"/>
                </a:lnTo>
                <a:lnTo>
                  <a:pt x="1782" y="183"/>
                </a:lnTo>
                <a:lnTo>
                  <a:pt x="1557" y="167"/>
                </a:lnTo>
                <a:lnTo>
                  <a:pt x="1343" y="150"/>
                </a:lnTo>
                <a:lnTo>
                  <a:pt x="1144" y="132"/>
                </a:lnTo>
                <a:lnTo>
                  <a:pt x="957" y="114"/>
                </a:lnTo>
                <a:lnTo>
                  <a:pt x="785" y="96"/>
                </a:lnTo>
                <a:lnTo>
                  <a:pt x="627" y="79"/>
                </a:lnTo>
                <a:lnTo>
                  <a:pt x="487" y="63"/>
                </a:lnTo>
                <a:lnTo>
                  <a:pt x="361" y="48"/>
                </a:lnTo>
                <a:lnTo>
                  <a:pt x="254" y="35"/>
                </a:lnTo>
                <a:lnTo>
                  <a:pt x="165" y="23"/>
                </a:lnTo>
                <a:lnTo>
                  <a:pt x="42" y="6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4098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8" y="4969927"/>
            <a:ext cx="8827956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5256" y="685800"/>
            <a:ext cx="8827957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8" y="5536665"/>
            <a:ext cx="8827955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33884F-B928-4132-9309-EC5E880F888B}" type="datetimeFigureOut">
              <a:rPr lang="en-US"/>
              <a:pPr>
                <a:defRPr/>
              </a:pPr>
              <a:t>3/10/17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6D9A1-47C7-4C1C-AF11-4609A8CB40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455613" y="2801938"/>
            <a:ext cx="11280775" cy="3602037"/>
          </a:xfrm>
          <a:custGeom>
            <a:avLst/>
            <a:gdLst>
              <a:gd name="T0" fmla="*/ 0 w 10000"/>
              <a:gd name="T1" fmla="*/ 0 h 7946"/>
              <a:gd name="T2" fmla="*/ 0 w 10000"/>
              <a:gd name="T3" fmla="*/ 3602184 h 7946"/>
              <a:gd name="T4" fmla="*/ 11280538 w 10000"/>
              <a:gd name="T5" fmla="*/ 3602637 h 7946"/>
              <a:gd name="T6" fmla="*/ 11280538 w 10000"/>
              <a:gd name="T7" fmla="*/ 1814 h 7946"/>
              <a:gd name="T8" fmla="*/ 11280538 w 10000"/>
              <a:gd name="T9" fmla="*/ 1814 h 7946"/>
              <a:gd name="T10" fmla="*/ 11024470 w 10000"/>
              <a:gd name="T11" fmla="*/ 41258 h 7946"/>
              <a:gd name="T12" fmla="*/ 10769530 w 10000"/>
              <a:gd name="T13" fmla="*/ 79343 h 7946"/>
              <a:gd name="T14" fmla="*/ 10513461 w 10000"/>
              <a:gd name="T15" fmla="*/ 116068 h 7946"/>
              <a:gd name="T16" fmla="*/ 10256265 w 10000"/>
              <a:gd name="T17" fmla="*/ 147805 h 7946"/>
              <a:gd name="T18" fmla="*/ 10000197 w 10000"/>
              <a:gd name="T19" fmla="*/ 179542 h 7946"/>
              <a:gd name="T20" fmla="*/ 9743001 w 10000"/>
              <a:gd name="T21" fmla="*/ 209466 h 7946"/>
              <a:gd name="T22" fmla="*/ 9489189 w 10000"/>
              <a:gd name="T23" fmla="*/ 234856 h 7946"/>
              <a:gd name="T24" fmla="*/ 9231992 w 10000"/>
              <a:gd name="T25" fmla="*/ 258886 h 7946"/>
              <a:gd name="T26" fmla="*/ 8975924 w 10000"/>
              <a:gd name="T27" fmla="*/ 281102 h 7946"/>
              <a:gd name="T28" fmla="*/ 8724368 w 10000"/>
              <a:gd name="T29" fmla="*/ 300144 h 7946"/>
              <a:gd name="T30" fmla="*/ 8469428 w 10000"/>
              <a:gd name="T31" fmla="*/ 319187 h 7946"/>
              <a:gd name="T32" fmla="*/ 8217872 w 10000"/>
              <a:gd name="T33" fmla="*/ 335055 h 7946"/>
              <a:gd name="T34" fmla="*/ 7966316 w 10000"/>
              <a:gd name="T35" fmla="*/ 347750 h 7946"/>
              <a:gd name="T36" fmla="*/ 7715888 w 10000"/>
              <a:gd name="T37" fmla="*/ 360445 h 7946"/>
              <a:gd name="T38" fmla="*/ 7467716 w 10000"/>
              <a:gd name="T39" fmla="*/ 371326 h 7946"/>
              <a:gd name="T40" fmla="*/ 7221800 w 10000"/>
              <a:gd name="T41" fmla="*/ 379487 h 7946"/>
              <a:gd name="T42" fmla="*/ 6975885 w 10000"/>
              <a:gd name="T43" fmla="*/ 385835 h 7946"/>
              <a:gd name="T44" fmla="*/ 6732225 w 10000"/>
              <a:gd name="T45" fmla="*/ 392182 h 7946"/>
              <a:gd name="T46" fmla="*/ 6491950 w 10000"/>
              <a:gd name="T47" fmla="*/ 395356 h 7946"/>
              <a:gd name="T48" fmla="*/ 6251674 w 10000"/>
              <a:gd name="T49" fmla="*/ 398530 h 7946"/>
              <a:gd name="T50" fmla="*/ 6014783 w 10000"/>
              <a:gd name="T51" fmla="*/ 399890 h 7946"/>
              <a:gd name="T52" fmla="*/ 5780148 w 10000"/>
              <a:gd name="T53" fmla="*/ 398530 h 7946"/>
              <a:gd name="T54" fmla="*/ 5547769 w 10000"/>
              <a:gd name="T55" fmla="*/ 398530 h 7946"/>
              <a:gd name="T56" fmla="*/ 5317646 w 10000"/>
              <a:gd name="T57" fmla="*/ 395356 h 7946"/>
              <a:gd name="T58" fmla="*/ 5092035 w 10000"/>
              <a:gd name="T59" fmla="*/ 390369 h 7946"/>
              <a:gd name="T60" fmla="*/ 4868680 w 10000"/>
              <a:gd name="T61" fmla="*/ 385835 h 7946"/>
              <a:gd name="T62" fmla="*/ 4649838 w 10000"/>
              <a:gd name="T63" fmla="*/ 380848 h 7946"/>
              <a:gd name="T64" fmla="*/ 4432123 w 10000"/>
              <a:gd name="T65" fmla="*/ 373140 h 7946"/>
              <a:gd name="T66" fmla="*/ 4217793 w 10000"/>
              <a:gd name="T67" fmla="*/ 364979 h 7946"/>
              <a:gd name="T68" fmla="*/ 4007975 w 10000"/>
              <a:gd name="T69" fmla="*/ 357271 h 7946"/>
              <a:gd name="T70" fmla="*/ 3598492 w 10000"/>
              <a:gd name="T71" fmla="*/ 336415 h 7946"/>
              <a:gd name="T72" fmla="*/ 3205929 w 10000"/>
              <a:gd name="T73" fmla="*/ 314199 h 7946"/>
              <a:gd name="T74" fmla="*/ 2829159 w 10000"/>
              <a:gd name="T75" fmla="*/ 290623 h 7946"/>
              <a:gd name="T76" fmla="*/ 2472694 w 10000"/>
              <a:gd name="T77" fmla="*/ 265233 h 7946"/>
              <a:gd name="T78" fmla="*/ 2132022 w 10000"/>
              <a:gd name="T79" fmla="*/ 238030 h 7946"/>
              <a:gd name="T80" fmla="*/ 1816167 w 10000"/>
              <a:gd name="T81" fmla="*/ 209466 h 7946"/>
              <a:gd name="T82" fmla="*/ 1519488 w 10000"/>
              <a:gd name="T83" fmla="*/ 180903 h 7946"/>
              <a:gd name="T84" fmla="*/ 1246499 w 10000"/>
              <a:gd name="T85" fmla="*/ 152339 h 7946"/>
              <a:gd name="T86" fmla="*/ 996072 w 10000"/>
              <a:gd name="T87" fmla="*/ 125589 h 7946"/>
              <a:gd name="T88" fmla="*/ 773845 w 10000"/>
              <a:gd name="T89" fmla="*/ 100199 h 7946"/>
              <a:gd name="T90" fmla="*/ 573051 w 10000"/>
              <a:gd name="T91" fmla="*/ 76170 h 7946"/>
              <a:gd name="T92" fmla="*/ 403843 w 10000"/>
              <a:gd name="T93" fmla="*/ 55767 h 7946"/>
              <a:gd name="T94" fmla="*/ 261708 w 10000"/>
              <a:gd name="T95" fmla="*/ 36725 h 7946"/>
              <a:gd name="T96" fmla="*/ 66555 w 10000"/>
              <a:gd name="T97" fmla="*/ 9521 h 7946"/>
              <a:gd name="T98" fmla="*/ 0 w 10000"/>
              <a:gd name="T99" fmla="*/ 0 h 7946"/>
              <a:gd name="T100" fmla="*/ 0 w 10000"/>
              <a:gd name="T101" fmla="*/ 0 h 794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10000" h="7946">
                <a:moveTo>
                  <a:pt x="0" y="0"/>
                </a:moveTo>
                <a:lnTo>
                  <a:pt x="0" y="7945"/>
                </a:lnTo>
                <a:lnTo>
                  <a:pt x="10000" y="7946"/>
                </a:lnTo>
                <a:lnTo>
                  <a:pt x="10000" y="4"/>
                </a:lnTo>
                <a:lnTo>
                  <a:pt x="9773" y="91"/>
                </a:lnTo>
                <a:lnTo>
                  <a:pt x="9547" y="175"/>
                </a:lnTo>
                <a:lnTo>
                  <a:pt x="9320" y="256"/>
                </a:lnTo>
                <a:lnTo>
                  <a:pt x="9092" y="326"/>
                </a:lnTo>
                <a:lnTo>
                  <a:pt x="8865" y="396"/>
                </a:lnTo>
                <a:lnTo>
                  <a:pt x="8637" y="462"/>
                </a:lnTo>
                <a:lnTo>
                  <a:pt x="8412" y="518"/>
                </a:lnTo>
                <a:lnTo>
                  <a:pt x="8184" y="571"/>
                </a:lnTo>
                <a:lnTo>
                  <a:pt x="7957" y="620"/>
                </a:lnTo>
                <a:lnTo>
                  <a:pt x="7734" y="662"/>
                </a:lnTo>
                <a:lnTo>
                  <a:pt x="7508" y="704"/>
                </a:lnTo>
                <a:lnTo>
                  <a:pt x="7285" y="739"/>
                </a:lnTo>
                <a:lnTo>
                  <a:pt x="7062" y="767"/>
                </a:lnTo>
                <a:lnTo>
                  <a:pt x="6840" y="795"/>
                </a:lnTo>
                <a:lnTo>
                  <a:pt x="6620" y="819"/>
                </a:lnTo>
                <a:lnTo>
                  <a:pt x="6402" y="837"/>
                </a:lnTo>
                <a:lnTo>
                  <a:pt x="6184" y="851"/>
                </a:lnTo>
                <a:lnTo>
                  <a:pt x="5968" y="865"/>
                </a:lnTo>
                <a:lnTo>
                  <a:pt x="5755" y="872"/>
                </a:lnTo>
                <a:lnTo>
                  <a:pt x="5542" y="879"/>
                </a:lnTo>
                <a:lnTo>
                  <a:pt x="5332" y="882"/>
                </a:lnTo>
                <a:lnTo>
                  <a:pt x="5124" y="879"/>
                </a:lnTo>
                <a:lnTo>
                  <a:pt x="4918" y="879"/>
                </a:lnTo>
                <a:lnTo>
                  <a:pt x="4714" y="872"/>
                </a:lnTo>
                <a:lnTo>
                  <a:pt x="4514" y="861"/>
                </a:lnTo>
                <a:lnTo>
                  <a:pt x="4316" y="851"/>
                </a:lnTo>
                <a:lnTo>
                  <a:pt x="4122" y="840"/>
                </a:lnTo>
                <a:lnTo>
                  <a:pt x="3929" y="823"/>
                </a:lnTo>
                <a:lnTo>
                  <a:pt x="3739" y="805"/>
                </a:lnTo>
                <a:lnTo>
                  <a:pt x="3553" y="788"/>
                </a:lnTo>
                <a:lnTo>
                  <a:pt x="3190" y="742"/>
                </a:lnTo>
                <a:lnTo>
                  <a:pt x="2842" y="693"/>
                </a:lnTo>
                <a:lnTo>
                  <a:pt x="2508" y="641"/>
                </a:lnTo>
                <a:lnTo>
                  <a:pt x="2192" y="585"/>
                </a:lnTo>
                <a:lnTo>
                  <a:pt x="1890" y="525"/>
                </a:lnTo>
                <a:lnTo>
                  <a:pt x="1610" y="462"/>
                </a:lnTo>
                <a:lnTo>
                  <a:pt x="1347" y="399"/>
                </a:lnTo>
                <a:lnTo>
                  <a:pt x="1105" y="336"/>
                </a:lnTo>
                <a:lnTo>
                  <a:pt x="883" y="277"/>
                </a:lnTo>
                <a:lnTo>
                  <a:pt x="686" y="221"/>
                </a:lnTo>
                <a:lnTo>
                  <a:pt x="508" y="168"/>
                </a:lnTo>
                <a:lnTo>
                  <a:pt x="358" y="123"/>
                </a:lnTo>
                <a:lnTo>
                  <a:pt x="232" y="81"/>
                </a:lnTo>
                <a:lnTo>
                  <a:pt x="59" y="21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" name="Freeform 5"/>
          <p:cNvSpPr>
            <a:spLocks/>
          </p:cNvSpPr>
          <p:nvPr/>
        </p:nvSpPr>
        <p:spPr bwMode="auto">
          <a:xfrm rot="21010068">
            <a:off x="8493125" y="2714625"/>
            <a:ext cx="3300413" cy="441325"/>
          </a:xfrm>
          <a:custGeom>
            <a:avLst/>
            <a:gdLst>
              <a:gd name="T0" fmla="*/ 28052 w 10000"/>
              <a:gd name="T1" fmla="*/ 211004 h 5291"/>
              <a:gd name="T2" fmla="*/ 3286405 w 10000"/>
              <a:gd name="T3" fmla="*/ 440924 h 5291"/>
              <a:gd name="T4" fmla="*/ 3300266 w 10000"/>
              <a:gd name="T5" fmla="*/ 0 h 5291"/>
              <a:gd name="T6" fmla="*/ 3300266 w 10000"/>
              <a:gd name="T7" fmla="*/ 0 h 5291"/>
              <a:gd name="T8" fmla="*/ 3190367 w 10000"/>
              <a:gd name="T9" fmla="*/ 17000 h 5291"/>
              <a:gd name="T10" fmla="*/ 3080468 w 10000"/>
              <a:gd name="T11" fmla="*/ 33334 h 5291"/>
              <a:gd name="T12" fmla="*/ 2970569 w 10000"/>
              <a:gd name="T13" fmla="*/ 49167 h 5291"/>
              <a:gd name="T14" fmla="*/ 2860341 w 10000"/>
              <a:gd name="T15" fmla="*/ 62751 h 5291"/>
              <a:gd name="T16" fmla="*/ 2750112 w 10000"/>
              <a:gd name="T17" fmla="*/ 76418 h 5291"/>
              <a:gd name="T18" fmla="*/ 2639883 w 10000"/>
              <a:gd name="T19" fmla="*/ 89251 h 5291"/>
              <a:gd name="T20" fmla="*/ 2530974 w 10000"/>
              <a:gd name="T21" fmla="*/ 100168 h 5291"/>
              <a:gd name="T22" fmla="*/ 2420085 w 10000"/>
              <a:gd name="T23" fmla="*/ 110419 h 5291"/>
              <a:gd name="T24" fmla="*/ 2310186 w 10000"/>
              <a:gd name="T25" fmla="*/ 120002 h 5291"/>
              <a:gd name="T26" fmla="*/ 2202268 w 10000"/>
              <a:gd name="T27" fmla="*/ 128169 h 5291"/>
              <a:gd name="T28" fmla="*/ 2092369 w 10000"/>
              <a:gd name="T29" fmla="*/ 136336 h 5291"/>
              <a:gd name="T30" fmla="*/ 1984450 w 10000"/>
              <a:gd name="T31" fmla="*/ 143252 h 5291"/>
              <a:gd name="T32" fmla="*/ 1876531 w 10000"/>
              <a:gd name="T33" fmla="*/ 148669 h 5291"/>
              <a:gd name="T34" fmla="*/ 1768613 w 10000"/>
              <a:gd name="T35" fmla="*/ 154169 h 5291"/>
              <a:gd name="T36" fmla="*/ 1662014 w 10000"/>
              <a:gd name="T37" fmla="*/ 158836 h 5291"/>
              <a:gd name="T38" fmla="*/ 1556735 w 10000"/>
              <a:gd name="T39" fmla="*/ 162336 h 5291"/>
              <a:gd name="T40" fmla="*/ 1450797 w 10000"/>
              <a:gd name="T41" fmla="*/ 165003 h 5291"/>
              <a:gd name="T42" fmla="*/ 1346179 w 10000"/>
              <a:gd name="T43" fmla="*/ 167753 h 5291"/>
              <a:gd name="T44" fmla="*/ 1242880 w 10000"/>
              <a:gd name="T45" fmla="*/ 169086 h 5291"/>
              <a:gd name="T46" fmla="*/ 1139912 w 10000"/>
              <a:gd name="T47" fmla="*/ 170503 h 5291"/>
              <a:gd name="T48" fmla="*/ 1037934 w 10000"/>
              <a:gd name="T49" fmla="*/ 171086 h 5291"/>
              <a:gd name="T50" fmla="*/ 936946 w 10000"/>
              <a:gd name="T51" fmla="*/ 170503 h 5291"/>
              <a:gd name="T52" fmla="*/ 837277 w 10000"/>
              <a:gd name="T53" fmla="*/ 170503 h 5291"/>
              <a:gd name="T54" fmla="*/ 738600 w 10000"/>
              <a:gd name="T55" fmla="*/ 169086 h 5291"/>
              <a:gd name="T56" fmla="*/ 641242 w 10000"/>
              <a:gd name="T57" fmla="*/ 167003 h 5291"/>
              <a:gd name="T58" fmla="*/ 545534 w 10000"/>
              <a:gd name="T59" fmla="*/ 165003 h 5291"/>
              <a:gd name="T60" fmla="*/ 451476 w 10000"/>
              <a:gd name="T61" fmla="*/ 162919 h 5291"/>
              <a:gd name="T62" fmla="*/ 358079 w 10000"/>
              <a:gd name="T63" fmla="*/ 159586 h 5291"/>
              <a:gd name="T64" fmla="*/ 266001 w 10000"/>
              <a:gd name="T65" fmla="*/ 156086 h 5291"/>
              <a:gd name="T66" fmla="*/ 175904 w 10000"/>
              <a:gd name="T67" fmla="*/ 152753 h 5291"/>
              <a:gd name="T68" fmla="*/ 0 w 10000"/>
              <a:gd name="T69" fmla="*/ 143836 h 5291"/>
              <a:gd name="T70" fmla="*/ 28052 w 10000"/>
              <a:gd name="T71" fmla="*/ 211004 h 529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4098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5" y="1060704"/>
            <a:ext cx="8835405" cy="13716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445" y="3547872"/>
            <a:ext cx="8827958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89CB6-50D8-4A80-B0D9-CBAC64BEC1E6}" type="datetimeFigureOut">
              <a:rPr lang="en-US"/>
              <a:pPr>
                <a:defRPr/>
              </a:pPr>
              <a:t>3/10/17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2D4C0-FE2C-4A42-A71B-B5A718AA2F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/>
          <p:cNvSpPr>
            <a:spLocks/>
          </p:cNvSpPr>
          <p:nvPr/>
        </p:nvSpPr>
        <p:spPr bwMode="auto">
          <a:xfrm rot="21010068">
            <a:off x="8493125" y="4184650"/>
            <a:ext cx="3300413" cy="441325"/>
          </a:xfrm>
          <a:custGeom>
            <a:avLst/>
            <a:gdLst>
              <a:gd name="T0" fmla="*/ 28052 w 10000"/>
              <a:gd name="T1" fmla="*/ 211004 h 5291"/>
              <a:gd name="T2" fmla="*/ 3286405 w 10000"/>
              <a:gd name="T3" fmla="*/ 440924 h 5291"/>
              <a:gd name="T4" fmla="*/ 3300266 w 10000"/>
              <a:gd name="T5" fmla="*/ 0 h 5291"/>
              <a:gd name="T6" fmla="*/ 3300266 w 10000"/>
              <a:gd name="T7" fmla="*/ 0 h 5291"/>
              <a:gd name="T8" fmla="*/ 3190367 w 10000"/>
              <a:gd name="T9" fmla="*/ 17000 h 5291"/>
              <a:gd name="T10" fmla="*/ 3080468 w 10000"/>
              <a:gd name="T11" fmla="*/ 33334 h 5291"/>
              <a:gd name="T12" fmla="*/ 2970569 w 10000"/>
              <a:gd name="T13" fmla="*/ 49167 h 5291"/>
              <a:gd name="T14" fmla="*/ 2860341 w 10000"/>
              <a:gd name="T15" fmla="*/ 62751 h 5291"/>
              <a:gd name="T16" fmla="*/ 2750112 w 10000"/>
              <a:gd name="T17" fmla="*/ 76418 h 5291"/>
              <a:gd name="T18" fmla="*/ 2639883 w 10000"/>
              <a:gd name="T19" fmla="*/ 89251 h 5291"/>
              <a:gd name="T20" fmla="*/ 2530974 w 10000"/>
              <a:gd name="T21" fmla="*/ 100168 h 5291"/>
              <a:gd name="T22" fmla="*/ 2420085 w 10000"/>
              <a:gd name="T23" fmla="*/ 110419 h 5291"/>
              <a:gd name="T24" fmla="*/ 2310186 w 10000"/>
              <a:gd name="T25" fmla="*/ 120002 h 5291"/>
              <a:gd name="T26" fmla="*/ 2202268 w 10000"/>
              <a:gd name="T27" fmla="*/ 128169 h 5291"/>
              <a:gd name="T28" fmla="*/ 2092369 w 10000"/>
              <a:gd name="T29" fmla="*/ 136336 h 5291"/>
              <a:gd name="T30" fmla="*/ 1984450 w 10000"/>
              <a:gd name="T31" fmla="*/ 143252 h 5291"/>
              <a:gd name="T32" fmla="*/ 1876531 w 10000"/>
              <a:gd name="T33" fmla="*/ 148669 h 5291"/>
              <a:gd name="T34" fmla="*/ 1768613 w 10000"/>
              <a:gd name="T35" fmla="*/ 154169 h 5291"/>
              <a:gd name="T36" fmla="*/ 1662014 w 10000"/>
              <a:gd name="T37" fmla="*/ 158836 h 5291"/>
              <a:gd name="T38" fmla="*/ 1556735 w 10000"/>
              <a:gd name="T39" fmla="*/ 162336 h 5291"/>
              <a:gd name="T40" fmla="*/ 1450797 w 10000"/>
              <a:gd name="T41" fmla="*/ 165003 h 5291"/>
              <a:gd name="T42" fmla="*/ 1346179 w 10000"/>
              <a:gd name="T43" fmla="*/ 167753 h 5291"/>
              <a:gd name="T44" fmla="*/ 1242880 w 10000"/>
              <a:gd name="T45" fmla="*/ 169086 h 5291"/>
              <a:gd name="T46" fmla="*/ 1139912 w 10000"/>
              <a:gd name="T47" fmla="*/ 170503 h 5291"/>
              <a:gd name="T48" fmla="*/ 1037934 w 10000"/>
              <a:gd name="T49" fmla="*/ 171086 h 5291"/>
              <a:gd name="T50" fmla="*/ 936946 w 10000"/>
              <a:gd name="T51" fmla="*/ 170503 h 5291"/>
              <a:gd name="T52" fmla="*/ 837277 w 10000"/>
              <a:gd name="T53" fmla="*/ 170503 h 5291"/>
              <a:gd name="T54" fmla="*/ 738600 w 10000"/>
              <a:gd name="T55" fmla="*/ 169086 h 5291"/>
              <a:gd name="T56" fmla="*/ 641242 w 10000"/>
              <a:gd name="T57" fmla="*/ 167003 h 5291"/>
              <a:gd name="T58" fmla="*/ 545534 w 10000"/>
              <a:gd name="T59" fmla="*/ 165003 h 5291"/>
              <a:gd name="T60" fmla="*/ 451476 w 10000"/>
              <a:gd name="T61" fmla="*/ 162919 h 5291"/>
              <a:gd name="T62" fmla="*/ 358079 w 10000"/>
              <a:gd name="T63" fmla="*/ 159586 h 5291"/>
              <a:gd name="T64" fmla="*/ 266001 w 10000"/>
              <a:gd name="T65" fmla="*/ 156086 h 5291"/>
              <a:gd name="T66" fmla="*/ 175904 w 10000"/>
              <a:gd name="T67" fmla="*/ 152753 h 5291"/>
              <a:gd name="T68" fmla="*/ 0 w 10000"/>
              <a:gd name="T69" fmla="*/ 143836 h 5291"/>
              <a:gd name="T70" fmla="*/ 28052 w 10000"/>
              <a:gd name="T71" fmla="*/ 211004 h 529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55613" y="4241800"/>
            <a:ext cx="11280775" cy="2336800"/>
          </a:xfrm>
          <a:custGeom>
            <a:avLst/>
            <a:gdLst>
              <a:gd name="T0" fmla="*/ 0 w 10000"/>
              <a:gd name="T1" fmla="*/ 0 h 8000"/>
              <a:gd name="T2" fmla="*/ 0 w 10000"/>
              <a:gd name="T3" fmla="*/ 2328397 h 8000"/>
              <a:gd name="T4" fmla="*/ 11280538 w 10000"/>
              <a:gd name="T5" fmla="*/ 2337161 h 8000"/>
              <a:gd name="T6" fmla="*/ 11280538 w 10000"/>
              <a:gd name="T7" fmla="*/ 2045 h 8000"/>
              <a:gd name="T8" fmla="*/ 11280538 w 10000"/>
              <a:gd name="T9" fmla="*/ 2045 h 8000"/>
              <a:gd name="T10" fmla="*/ 11024470 w 10000"/>
              <a:gd name="T11" fmla="*/ 45575 h 8000"/>
              <a:gd name="T12" fmla="*/ 10769530 w 10000"/>
              <a:gd name="T13" fmla="*/ 87059 h 8000"/>
              <a:gd name="T14" fmla="*/ 10513461 w 10000"/>
              <a:gd name="T15" fmla="*/ 127667 h 8000"/>
              <a:gd name="T16" fmla="*/ 10256265 w 10000"/>
              <a:gd name="T17" fmla="*/ 162433 h 8000"/>
              <a:gd name="T18" fmla="*/ 10000197 w 10000"/>
              <a:gd name="T19" fmla="*/ 197490 h 8000"/>
              <a:gd name="T20" fmla="*/ 9743001 w 10000"/>
              <a:gd name="T21" fmla="*/ 230210 h 8000"/>
              <a:gd name="T22" fmla="*/ 9489189 w 10000"/>
              <a:gd name="T23" fmla="*/ 258256 h 8000"/>
              <a:gd name="T24" fmla="*/ 9231992 w 10000"/>
              <a:gd name="T25" fmla="*/ 284841 h 8000"/>
              <a:gd name="T26" fmla="*/ 8975924 w 10000"/>
              <a:gd name="T27" fmla="*/ 309090 h 8000"/>
              <a:gd name="T28" fmla="*/ 8724368 w 10000"/>
              <a:gd name="T29" fmla="*/ 330124 h 8000"/>
              <a:gd name="T30" fmla="*/ 8469428 w 10000"/>
              <a:gd name="T31" fmla="*/ 351158 h 8000"/>
              <a:gd name="T32" fmla="*/ 8217872 w 10000"/>
              <a:gd name="T33" fmla="*/ 368687 h 8000"/>
              <a:gd name="T34" fmla="*/ 7966316 w 10000"/>
              <a:gd name="T35" fmla="*/ 382418 h 8000"/>
              <a:gd name="T36" fmla="*/ 7715888 w 10000"/>
              <a:gd name="T37" fmla="*/ 396733 h 8000"/>
              <a:gd name="T38" fmla="*/ 7467716 w 10000"/>
              <a:gd name="T39" fmla="*/ 408711 h 8000"/>
              <a:gd name="T40" fmla="*/ 7221800 w 10000"/>
              <a:gd name="T41" fmla="*/ 417183 h 8000"/>
              <a:gd name="T42" fmla="*/ 6975885 w 10000"/>
              <a:gd name="T43" fmla="*/ 424487 h 8000"/>
              <a:gd name="T44" fmla="*/ 6732225 w 10000"/>
              <a:gd name="T45" fmla="*/ 431498 h 8000"/>
              <a:gd name="T46" fmla="*/ 6491950 w 10000"/>
              <a:gd name="T47" fmla="*/ 434712 h 8000"/>
              <a:gd name="T48" fmla="*/ 6251674 w 10000"/>
              <a:gd name="T49" fmla="*/ 438218 h 8000"/>
              <a:gd name="T50" fmla="*/ 6014783 w 10000"/>
              <a:gd name="T51" fmla="*/ 439971 h 8000"/>
              <a:gd name="T52" fmla="*/ 5780148 w 10000"/>
              <a:gd name="T53" fmla="*/ 438218 h 8000"/>
              <a:gd name="T54" fmla="*/ 5547769 w 10000"/>
              <a:gd name="T55" fmla="*/ 438218 h 8000"/>
              <a:gd name="T56" fmla="*/ 5317646 w 10000"/>
              <a:gd name="T57" fmla="*/ 434712 h 8000"/>
              <a:gd name="T58" fmla="*/ 5092035 w 10000"/>
              <a:gd name="T59" fmla="*/ 429453 h 8000"/>
              <a:gd name="T60" fmla="*/ 4868680 w 10000"/>
              <a:gd name="T61" fmla="*/ 424487 h 8000"/>
              <a:gd name="T62" fmla="*/ 4649838 w 10000"/>
              <a:gd name="T63" fmla="*/ 418936 h 8000"/>
              <a:gd name="T64" fmla="*/ 4432123 w 10000"/>
              <a:gd name="T65" fmla="*/ 410464 h 8000"/>
              <a:gd name="T66" fmla="*/ 4217793 w 10000"/>
              <a:gd name="T67" fmla="*/ 401407 h 8000"/>
              <a:gd name="T68" fmla="*/ 4007975 w 10000"/>
              <a:gd name="T69" fmla="*/ 393227 h 8000"/>
              <a:gd name="T70" fmla="*/ 3598492 w 10000"/>
              <a:gd name="T71" fmla="*/ 370148 h 8000"/>
              <a:gd name="T72" fmla="*/ 3205929 w 10000"/>
              <a:gd name="T73" fmla="*/ 345608 h 8000"/>
              <a:gd name="T74" fmla="*/ 2829159 w 10000"/>
              <a:gd name="T75" fmla="*/ 319899 h 8000"/>
              <a:gd name="T76" fmla="*/ 2472694 w 10000"/>
              <a:gd name="T77" fmla="*/ 291561 h 8000"/>
              <a:gd name="T78" fmla="*/ 2132022 w 10000"/>
              <a:gd name="T79" fmla="*/ 262054 h 8000"/>
              <a:gd name="T80" fmla="*/ 1816167 w 10000"/>
              <a:gd name="T81" fmla="*/ 230210 h 8000"/>
              <a:gd name="T82" fmla="*/ 1519488 w 10000"/>
              <a:gd name="T83" fmla="*/ 198951 h 8000"/>
              <a:gd name="T84" fmla="*/ 1246499 w 10000"/>
              <a:gd name="T85" fmla="*/ 167691 h 8000"/>
              <a:gd name="T86" fmla="*/ 996072 w 10000"/>
              <a:gd name="T87" fmla="*/ 138185 h 8000"/>
              <a:gd name="T88" fmla="*/ 773845 w 10000"/>
              <a:gd name="T89" fmla="*/ 110139 h 8000"/>
              <a:gd name="T90" fmla="*/ 573051 w 10000"/>
              <a:gd name="T91" fmla="*/ 83554 h 8000"/>
              <a:gd name="T92" fmla="*/ 403843 w 10000"/>
              <a:gd name="T93" fmla="*/ 61350 h 8000"/>
              <a:gd name="T94" fmla="*/ 261708 w 10000"/>
              <a:gd name="T95" fmla="*/ 40316 h 8000"/>
              <a:gd name="T96" fmla="*/ 66555 w 10000"/>
              <a:gd name="T97" fmla="*/ 10225 h 8000"/>
              <a:gd name="T98" fmla="*/ 0 w 10000"/>
              <a:gd name="T99" fmla="*/ 0 h 8000"/>
              <a:gd name="T100" fmla="*/ 0 w 10000"/>
              <a:gd name="T101" fmla="*/ 0 h 8000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98525" y="596900"/>
            <a:ext cx="801688" cy="157003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 smtClean="0"/>
              <a:t>“</a:t>
            </a:r>
            <a:endParaRPr lang="en-US" sz="9600" dirty="0"/>
          </a:p>
        </p:txBody>
      </p:sp>
      <p:sp>
        <p:nvSpPr>
          <p:cNvPr id="8" name="TextBox 7"/>
          <p:cNvSpPr txBox="1"/>
          <p:nvPr/>
        </p:nvSpPr>
        <p:spPr>
          <a:xfrm>
            <a:off x="9717088" y="2628900"/>
            <a:ext cx="803275" cy="157003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 smtClean="0"/>
              <a:t>”</a:t>
            </a:r>
            <a:endParaRPr lang="en-US" sz="9600" dirty="0"/>
          </a:p>
        </p:txBody>
      </p:sp>
      <p:sp>
        <p:nvSpPr>
          <p:cNvPr id="9" name="Rectangle 8"/>
          <p:cNvSpPr/>
          <p:nvPr/>
        </p:nvSpPr>
        <p:spPr>
          <a:xfrm>
            <a:off x="1044098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5212" y="980518"/>
            <a:ext cx="8463187" cy="2698249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5" y="5029198"/>
            <a:ext cx="8827958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46452" y="3679987"/>
            <a:ext cx="7727784" cy="342174"/>
          </a:xfrm>
        </p:spPr>
        <p:txBody>
          <a:bodyPr rtlCol="0">
            <a:normAutofit/>
          </a:bodyPr>
          <a:lstStyle>
            <a:lvl1pPr>
              <a:defRPr lang="en-US" sz="1400" cap="small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10D4F-1FD9-4784-A309-799E3272F11A}" type="datetimeFigureOut">
              <a:rPr lang="en-US"/>
              <a:pPr>
                <a:defRPr/>
              </a:pPr>
              <a:t>3/10/17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64862-E5FE-4C45-9795-2F5392E3A3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 rot="21010068">
            <a:off x="8493125" y="4194175"/>
            <a:ext cx="3300413" cy="439738"/>
          </a:xfrm>
          <a:custGeom>
            <a:avLst/>
            <a:gdLst>
              <a:gd name="T0" fmla="*/ 28052 w 10000"/>
              <a:gd name="T1" fmla="*/ 211004 h 5291"/>
              <a:gd name="T2" fmla="*/ 3286405 w 10000"/>
              <a:gd name="T3" fmla="*/ 440924 h 5291"/>
              <a:gd name="T4" fmla="*/ 3300266 w 10000"/>
              <a:gd name="T5" fmla="*/ 0 h 5291"/>
              <a:gd name="T6" fmla="*/ 3300266 w 10000"/>
              <a:gd name="T7" fmla="*/ 0 h 5291"/>
              <a:gd name="T8" fmla="*/ 3190367 w 10000"/>
              <a:gd name="T9" fmla="*/ 17000 h 5291"/>
              <a:gd name="T10" fmla="*/ 3080468 w 10000"/>
              <a:gd name="T11" fmla="*/ 33334 h 5291"/>
              <a:gd name="T12" fmla="*/ 2970569 w 10000"/>
              <a:gd name="T13" fmla="*/ 49167 h 5291"/>
              <a:gd name="T14" fmla="*/ 2860341 w 10000"/>
              <a:gd name="T15" fmla="*/ 62751 h 5291"/>
              <a:gd name="T16" fmla="*/ 2750112 w 10000"/>
              <a:gd name="T17" fmla="*/ 76418 h 5291"/>
              <a:gd name="T18" fmla="*/ 2639883 w 10000"/>
              <a:gd name="T19" fmla="*/ 89251 h 5291"/>
              <a:gd name="T20" fmla="*/ 2530974 w 10000"/>
              <a:gd name="T21" fmla="*/ 100168 h 5291"/>
              <a:gd name="T22" fmla="*/ 2420085 w 10000"/>
              <a:gd name="T23" fmla="*/ 110419 h 5291"/>
              <a:gd name="T24" fmla="*/ 2310186 w 10000"/>
              <a:gd name="T25" fmla="*/ 120002 h 5291"/>
              <a:gd name="T26" fmla="*/ 2202268 w 10000"/>
              <a:gd name="T27" fmla="*/ 128169 h 5291"/>
              <a:gd name="T28" fmla="*/ 2092369 w 10000"/>
              <a:gd name="T29" fmla="*/ 136336 h 5291"/>
              <a:gd name="T30" fmla="*/ 1984450 w 10000"/>
              <a:gd name="T31" fmla="*/ 143252 h 5291"/>
              <a:gd name="T32" fmla="*/ 1876531 w 10000"/>
              <a:gd name="T33" fmla="*/ 148669 h 5291"/>
              <a:gd name="T34" fmla="*/ 1768613 w 10000"/>
              <a:gd name="T35" fmla="*/ 154169 h 5291"/>
              <a:gd name="T36" fmla="*/ 1662014 w 10000"/>
              <a:gd name="T37" fmla="*/ 158836 h 5291"/>
              <a:gd name="T38" fmla="*/ 1556735 w 10000"/>
              <a:gd name="T39" fmla="*/ 162336 h 5291"/>
              <a:gd name="T40" fmla="*/ 1450797 w 10000"/>
              <a:gd name="T41" fmla="*/ 165003 h 5291"/>
              <a:gd name="T42" fmla="*/ 1346179 w 10000"/>
              <a:gd name="T43" fmla="*/ 167753 h 5291"/>
              <a:gd name="T44" fmla="*/ 1242880 w 10000"/>
              <a:gd name="T45" fmla="*/ 169086 h 5291"/>
              <a:gd name="T46" fmla="*/ 1139912 w 10000"/>
              <a:gd name="T47" fmla="*/ 170503 h 5291"/>
              <a:gd name="T48" fmla="*/ 1037934 w 10000"/>
              <a:gd name="T49" fmla="*/ 171086 h 5291"/>
              <a:gd name="T50" fmla="*/ 936946 w 10000"/>
              <a:gd name="T51" fmla="*/ 170503 h 5291"/>
              <a:gd name="T52" fmla="*/ 837277 w 10000"/>
              <a:gd name="T53" fmla="*/ 170503 h 5291"/>
              <a:gd name="T54" fmla="*/ 738600 w 10000"/>
              <a:gd name="T55" fmla="*/ 169086 h 5291"/>
              <a:gd name="T56" fmla="*/ 641242 w 10000"/>
              <a:gd name="T57" fmla="*/ 167003 h 5291"/>
              <a:gd name="T58" fmla="*/ 545534 w 10000"/>
              <a:gd name="T59" fmla="*/ 165003 h 5291"/>
              <a:gd name="T60" fmla="*/ 451476 w 10000"/>
              <a:gd name="T61" fmla="*/ 162919 h 5291"/>
              <a:gd name="T62" fmla="*/ 358079 w 10000"/>
              <a:gd name="T63" fmla="*/ 159586 h 5291"/>
              <a:gd name="T64" fmla="*/ 266001 w 10000"/>
              <a:gd name="T65" fmla="*/ 156086 h 5291"/>
              <a:gd name="T66" fmla="*/ 175904 w 10000"/>
              <a:gd name="T67" fmla="*/ 152753 h 5291"/>
              <a:gd name="T68" fmla="*/ 0 w 10000"/>
              <a:gd name="T69" fmla="*/ 143836 h 5291"/>
              <a:gd name="T70" fmla="*/ 28052 w 10000"/>
              <a:gd name="T71" fmla="*/ 211004 h 529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" name="Freeform 5"/>
          <p:cNvSpPr>
            <a:spLocks/>
          </p:cNvSpPr>
          <p:nvPr/>
        </p:nvSpPr>
        <p:spPr bwMode="auto">
          <a:xfrm>
            <a:off x="455613" y="4241800"/>
            <a:ext cx="11280775" cy="2336800"/>
          </a:xfrm>
          <a:custGeom>
            <a:avLst/>
            <a:gdLst>
              <a:gd name="T0" fmla="*/ 0 w 10000"/>
              <a:gd name="T1" fmla="*/ 0 h 8000"/>
              <a:gd name="T2" fmla="*/ 0 w 10000"/>
              <a:gd name="T3" fmla="*/ 2328397 h 8000"/>
              <a:gd name="T4" fmla="*/ 11280538 w 10000"/>
              <a:gd name="T5" fmla="*/ 2337161 h 8000"/>
              <a:gd name="T6" fmla="*/ 11280538 w 10000"/>
              <a:gd name="T7" fmla="*/ 2045 h 8000"/>
              <a:gd name="T8" fmla="*/ 11280538 w 10000"/>
              <a:gd name="T9" fmla="*/ 2045 h 8000"/>
              <a:gd name="T10" fmla="*/ 11024470 w 10000"/>
              <a:gd name="T11" fmla="*/ 45575 h 8000"/>
              <a:gd name="T12" fmla="*/ 10769530 w 10000"/>
              <a:gd name="T13" fmla="*/ 87059 h 8000"/>
              <a:gd name="T14" fmla="*/ 10513461 w 10000"/>
              <a:gd name="T15" fmla="*/ 127667 h 8000"/>
              <a:gd name="T16" fmla="*/ 10256265 w 10000"/>
              <a:gd name="T17" fmla="*/ 162433 h 8000"/>
              <a:gd name="T18" fmla="*/ 10000197 w 10000"/>
              <a:gd name="T19" fmla="*/ 197490 h 8000"/>
              <a:gd name="T20" fmla="*/ 9743001 w 10000"/>
              <a:gd name="T21" fmla="*/ 230210 h 8000"/>
              <a:gd name="T22" fmla="*/ 9489189 w 10000"/>
              <a:gd name="T23" fmla="*/ 258256 h 8000"/>
              <a:gd name="T24" fmla="*/ 9231992 w 10000"/>
              <a:gd name="T25" fmla="*/ 284841 h 8000"/>
              <a:gd name="T26" fmla="*/ 8975924 w 10000"/>
              <a:gd name="T27" fmla="*/ 309090 h 8000"/>
              <a:gd name="T28" fmla="*/ 8724368 w 10000"/>
              <a:gd name="T29" fmla="*/ 330124 h 8000"/>
              <a:gd name="T30" fmla="*/ 8469428 w 10000"/>
              <a:gd name="T31" fmla="*/ 351158 h 8000"/>
              <a:gd name="T32" fmla="*/ 8217872 w 10000"/>
              <a:gd name="T33" fmla="*/ 368687 h 8000"/>
              <a:gd name="T34" fmla="*/ 7966316 w 10000"/>
              <a:gd name="T35" fmla="*/ 382418 h 8000"/>
              <a:gd name="T36" fmla="*/ 7715888 w 10000"/>
              <a:gd name="T37" fmla="*/ 396733 h 8000"/>
              <a:gd name="T38" fmla="*/ 7467716 w 10000"/>
              <a:gd name="T39" fmla="*/ 408711 h 8000"/>
              <a:gd name="T40" fmla="*/ 7221800 w 10000"/>
              <a:gd name="T41" fmla="*/ 417183 h 8000"/>
              <a:gd name="T42" fmla="*/ 6975885 w 10000"/>
              <a:gd name="T43" fmla="*/ 424487 h 8000"/>
              <a:gd name="T44" fmla="*/ 6732225 w 10000"/>
              <a:gd name="T45" fmla="*/ 431498 h 8000"/>
              <a:gd name="T46" fmla="*/ 6491950 w 10000"/>
              <a:gd name="T47" fmla="*/ 434712 h 8000"/>
              <a:gd name="T48" fmla="*/ 6251674 w 10000"/>
              <a:gd name="T49" fmla="*/ 438218 h 8000"/>
              <a:gd name="T50" fmla="*/ 6014783 w 10000"/>
              <a:gd name="T51" fmla="*/ 439971 h 8000"/>
              <a:gd name="T52" fmla="*/ 5780148 w 10000"/>
              <a:gd name="T53" fmla="*/ 438218 h 8000"/>
              <a:gd name="T54" fmla="*/ 5547769 w 10000"/>
              <a:gd name="T55" fmla="*/ 438218 h 8000"/>
              <a:gd name="T56" fmla="*/ 5317646 w 10000"/>
              <a:gd name="T57" fmla="*/ 434712 h 8000"/>
              <a:gd name="T58" fmla="*/ 5092035 w 10000"/>
              <a:gd name="T59" fmla="*/ 429453 h 8000"/>
              <a:gd name="T60" fmla="*/ 4868680 w 10000"/>
              <a:gd name="T61" fmla="*/ 424487 h 8000"/>
              <a:gd name="T62" fmla="*/ 4649838 w 10000"/>
              <a:gd name="T63" fmla="*/ 418936 h 8000"/>
              <a:gd name="T64" fmla="*/ 4432123 w 10000"/>
              <a:gd name="T65" fmla="*/ 410464 h 8000"/>
              <a:gd name="T66" fmla="*/ 4217793 w 10000"/>
              <a:gd name="T67" fmla="*/ 401407 h 8000"/>
              <a:gd name="T68" fmla="*/ 4007975 w 10000"/>
              <a:gd name="T69" fmla="*/ 393227 h 8000"/>
              <a:gd name="T70" fmla="*/ 3598492 w 10000"/>
              <a:gd name="T71" fmla="*/ 370148 h 8000"/>
              <a:gd name="T72" fmla="*/ 3205929 w 10000"/>
              <a:gd name="T73" fmla="*/ 345608 h 8000"/>
              <a:gd name="T74" fmla="*/ 2829159 w 10000"/>
              <a:gd name="T75" fmla="*/ 319899 h 8000"/>
              <a:gd name="T76" fmla="*/ 2472694 w 10000"/>
              <a:gd name="T77" fmla="*/ 291561 h 8000"/>
              <a:gd name="T78" fmla="*/ 2132022 w 10000"/>
              <a:gd name="T79" fmla="*/ 262054 h 8000"/>
              <a:gd name="T80" fmla="*/ 1816167 w 10000"/>
              <a:gd name="T81" fmla="*/ 230210 h 8000"/>
              <a:gd name="T82" fmla="*/ 1519488 w 10000"/>
              <a:gd name="T83" fmla="*/ 198951 h 8000"/>
              <a:gd name="T84" fmla="*/ 1246499 w 10000"/>
              <a:gd name="T85" fmla="*/ 167691 h 8000"/>
              <a:gd name="T86" fmla="*/ 996072 w 10000"/>
              <a:gd name="T87" fmla="*/ 138185 h 8000"/>
              <a:gd name="T88" fmla="*/ 773845 w 10000"/>
              <a:gd name="T89" fmla="*/ 110139 h 8000"/>
              <a:gd name="T90" fmla="*/ 573051 w 10000"/>
              <a:gd name="T91" fmla="*/ 83554 h 8000"/>
              <a:gd name="T92" fmla="*/ 403843 w 10000"/>
              <a:gd name="T93" fmla="*/ 61350 h 8000"/>
              <a:gd name="T94" fmla="*/ 261708 w 10000"/>
              <a:gd name="T95" fmla="*/ 40316 h 8000"/>
              <a:gd name="T96" fmla="*/ 66555 w 10000"/>
              <a:gd name="T97" fmla="*/ 10225 h 8000"/>
              <a:gd name="T98" fmla="*/ 0 w 10000"/>
              <a:gd name="T99" fmla="*/ 0 h 8000"/>
              <a:gd name="T100" fmla="*/ 0 w 10000"/>
              <a:gd name="T101" fmla="*/ 0 h 8000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4098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6" y="2373525"/>
            <a:ext cx="8867932" cy="1819656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255" y="5029200"/>
            <a:ext cx="8827958" cy="860400"/>
          </a:xfrm>
        </p:spPr>
        <p:txBody>
          <a:bodyPr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5A82C-4268-4E76-B43C-BFE85946B954}" type="datetimeFigureOut">
              <a:rPr lang="en-US"/>
              <a:pPr>
                <a:defRPr/>
              </a:pPr>
              <a:t>3/10/17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1F290-0AC7-44DF-A1E2-5EA5FA9ACE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455613" y="4241800"/>
            <a:ext cx="11280775" cy="2336800"/>
          </a:xfrm>
          <a:custGeom>
            <a:avLst/>
            <a:gdLst>
              <a:gd name="T0" fmla="*/ 0 w 10000"/>
              <a:gd name="T1" fmla="*/ 0 h 8000"/>
              <a:gd name="T2" fmla="*/ 0 w 10000"/>
              <a:gd name="T3" fmla="*/ 2328397 h 8000"/>
              <a:gd name="T4" fmla="*/ 11280538 w 10000"/>
              <a:gd name="T5" fmla="*/ 2337161 h 8000"/>
              <a:gd name="T6" fmla="*/ 11280538 w 10000"/>
              <a:gd name="T7" fmla="*/ 2045 h 8000"/>
              <a:gd name="T8" fmla="*/ 11280538 w 10000"/>
              <a:gd name="T9" fmla="*/ 2045 h 8000"/>
              <a:gd name="T10" fmla="*/ 11024470 w 10000"/>
              <a:gd name="T11" fmla="*/ 45575 h 8000"/>
              <a:gd name="T12" fmla="*/ 10769530 w 10000"/>
              <a:gd name="T13" fmla="*/ 87059 h 8000"/>
              <a:gd name="T14" fmla="*/ 10513461 w 10000"/>
              <a:gd name="T15" fmla="*/ 127667 h 8000"/>
              <a:gd name="T16" fmla="*/ 10256265 w 10000"/>
              <a:gd name="T17" fmla="*/ 162433 h 8000"/>
              <a:gd name="T18" fmla="*/ 10000197 w 10000"/>
              <a:gd name="T19" fmla="*/ 197490 h 8000"/>
              <a:gd name="T20" fmla="*/ 9743001 w 10000"/>
              <a:gd name="T21" fmla="*/ 230210 h 8000"/>
              <a:gd name="T22" fmla="*/ 9489189 w 10000"/>
              <a:gd name="T23" fmla="*/ 258256 h 8000"/>
              <a:gd name="T24" fmla="*/ 9231992 w 10000"/>
              <a:gd name="T25" fmla="*/ 284841 h 8000"/>
              <a:gd name="T26" fmla="*/ 8975924 w 10000"/>
              <a:gd name="T27" fmla="*/ 309090 h 8000"/>
              <a:gd name="T28" fmla="*/ 8724368 w 10000"/>
              <a:gd name="T29" fmla="*/ 330124 h 8000"/>
              <a:gd name="T30" fmla="*/ 8469428 w 10000"/>
              <a:gd name="T31" fmla="*/ 351158 h 8000"/>
              <a:gd name="T32" fmla="*/ 8217872 w 10000"/>
              <a:gd name="T33" fmla="*/ 368687 h 8000"/>
              <a:gd name="T34" fmla="*/ 7966316 w 10000"/>
              <a:gd name="T35" fmla="*/ 382418 h 8000"/>
              <a:gd name="T36" fmla="*/ 7715888 w 10000"/>
              <a:gd name="T37" fmla="*/ 396733 h 8000"/>
              <a:gd name="T38" fmla="*/ 7467716 w 10000"/>
              <a:gd name="T39" fmla="*/ 408711 h 8000"/>
              <a:gd name="T40" fmla="*/ 7221800 w 10000"/>
              <a:gd name="T41" fmla="*/ 417183 h 8000"/>
              <a:gd name="T42" fmla="*/ 6975885 w 10000"/>
              <a:gd name="T43" fmla="*/ 424487 h 8000"/>
              <a:gd name="T44" fmla="*/ 6732225 w 10000"/>
              <a:gd name="T45" fmla="*/ 431498 h 8000"/>
              <a:gd name="T46" fmla="*/ 6491950 w 10000"/>
              <a:gd name="T47" fmla="*/ 434712 h 8000"/>
              <a:gd name="T48" fmla="*/ 6251674 w 10000"/>
              <a:gd name="T49" fmla="*/ 438218 h 8000"/>
              <a:gd name="T50" fmla="*/ 6014783 w 10000"/>
              <a:gd name="T51" fmla="*/ 439971 h 8000"/>
              <a:gd name="T52" fmla="*/ 5780148 w 10000"/>
              <a:gd name="T53" fmla="*/ 438218 h 8000"/>
              <a:gd name="T54" fmla="*/ 5547769 w 10000"/>
              <a:gd name="T55" fmla="*/ 438218 h 8000"/>
              <a:gd name="T56" fmla="*/ 5317646 w 10000"/>
              <a:gd name="T57" fmla="*/ 434712 h 8000"/>
              <a:gd name="T58" fmla="*/ 5092035 w 10000"/>
              <a:gd name="T59" fmla="*/ 429453 h 8000"/>
              <a:gd name="T60" fmla="*/ 4868680 w 10000"/>
              <a:gd name="T61" fmla="*/ 424487 h 8000"/>
              <a:gd name="T62" fmla="*/ 4649838 w 10000"/>
              <a:gd name="T63" fmla="*/ 418936 h 8000"/>
              <a:gd name="T64" fmla="*/ 4432123 w 10000"/>
              <a:gd name="T65" fmla="*/ 410464 h 8000"/>
              <a:gd name="T66" fmla="*/ 4217793 w 10000"/>
              <a:gd name="T67" fmla="*/ 401407 h 8000"/>
              <a:gd name="T68" fmla="*/ 4007975 w 10000"/>
              <a:gd name="T69" fmla="*/ 393227 h 8000"/>
              <a:gd name="T70" fmla="*/ 3598492 w 10000"/>
              <a:gd name="T71" fmla="*/ 370148 h 8000"/>
              <a:gd name="T72" fmla="*/ 3205929 w 10000"/>
              <a:gd name="T73" fmla="*/ 345608 h 8000"/>
              <a:gd name="T74" fmla="*/ 2829159 w 10000"/>
              <a:gd name="T75" fmla="*/ 319899 h 8000"/>
              <a:gd name="T76" fmla="*/ 2472694 w 10000"/>
              <a:gd name="T77" fmla="*/ 291561 h 8000"/>
              <a:gd name="T78" fmla="*/ 2132022 w 10000"/>
              <a:gd name="T79" fmla="*/ 262054 h 8000"/>
              <a:gd name="T80" fmla="*/ 1816167 w 10000"/>
              <a:gd name="T81" fmla="*/ 230210 h 8000"/>
              <a:gd name="T82" fmla="*/ 1519488 w 10000"/>
              <a:gd name="T83" fmla="*/ 198951 h 8000"/>
              <a:gd name="T84" fmla="*/ 1246499 w 10000"/>
              <a:gd name="T85" fmla="*/ 167691 h 8000"/>
              <a:gd name="T86" fmla="*/ 996072 w 10000"/>
              <a:gd name="T87" fmla="*/ 138185 h 8000"/>
              <a:gd name="T88" fmla="*/ 773845 w 10000"/>
              <a:gd name="T89" fmla="*/ 110139 h 8000"/>
              <a:gd name="T90" fmla="*/ 573051 w 10000"/>
              <a:gd name="T91" fmla="*/ 83554 h 8000"/>
              <a:gd name="T92" fmla="*/ 403843 w 10000"/>
              <a:gd name="T93" fmla="*/ 61350 h 8000"/>
              <a:gd name="T94" fmla="*/ 261708 w 10000"/>
              <a:gd name="T95" fmla="*/ 40316 h 8000"/>
              <a:gd name="T96" fmla="*/ 66555 w 10000"/>
              <a:gd name="T97" fmla="*/ 10225 h 8000"/>
              <a:gd name="T98" fmla="*/ 0 w 10000"/>
              <a:gd name="T99" fmla="*/ 0 h 8000"/>
              <a:gd name="T100" fmla="*/ 0 w 10000"/>
              <a:gd name="T101" fmla="*/ 0 h 8000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675813" y="2565400"/>
            <a:ext cx="801687" cy="157003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lvl="0"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 smtClean="0"/>
              <a:t>”</a:t>
            </a:r>
            <a:endParaRPr lang="en-US" sz="9600" dirty="0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 rot="21010068">
            <a:off x="8493125" y="4184650"/>
            <a:ext cx="3300413" cy="441325"/>
          </a:xfrm>
          <a:custGeom>
            <a:avLst/>
            <a:gdLst>
              <a:gd name="T0" fmla="*/ 28052 w 10000"/>
              <a:gd name="T1" fmla="*/ 211004 h 5291"/>
              <a:gd name="T2" fmla="*/ 3286405 w 10000"/>
              <a:gd name="T3" fmla="*/ 440924 h 5291"/>
              <a:gd name="T4" fmla="*/ 3300266 w 10000"/>
              <a:gd name="T5" fmla="*/ 0 h 5291"/>
              <a:gd name="T6" fmla="*/ 3300266 w 10000"/>
              <a:gd name="T7" fmla="*/ 0 h 5291"/>
              <a:gd name="T8" fmla="*/ 3190367 w 10000"/>
              <a:gd name="T9" fmla="*/ 17000 h 5291"/>
              <a:gd name="T10" fmla="*/ 3080468 w 10000"/>
              <a:gd name="T11" fmla="*/ 33334 h 5291"/>
              <a:gd name="T12" fmla="*/ 2970569 w 10000"/>
              <a:gd name="T13" fmla="*/ 49167 h 5291"/>
              <a:gd name="T14" fmla="*/ 2860341 w 10000"/>
              <a:gd name="T15" fmla="*/ 62751 h 5291"/>
              <a:gd name="T16" fmla="*/ 2750112 w 10000"/>
              <a:gd name="T17" fmla="*/ 76418 h 5291"/>
              <a:gd name="T18" fmla="*/ 2639883 w 10000"/>
              <a:gd name="T19" fmla="*/ 89251 h 5291"/>
              <a:gd name="T20" fmla="*/ 2530974 w 10000"/>
              <a:gd name="T21" fmla="*/ 100168 h 5291"/>
              <a:gd name="T22" fmla="*/ 2420085 w 10000"/>
              <a:gd name="T23" fmla="*/ 110419 h 5291"/>
              <a:gd name="T24" fmla="*/ 2310186 w 10000"/>
              <a:gd name="T25" fmla="*/ 120002 h 5291"/>
              <a:gd name="T26" fmla="*/ 2202268 w 10000"/>
              <a:gd name="T27" fmla="*/ 128169 h 5291"/>
              <a:gd name="T28" fmla="*/ 2092369 w 10000"/>
              <a:gd name="T29" fmla="*/ 136336 h 5291"/>
              <a:gd name="T30" fmla="*/ 1984450 w 10000"/>
              <a:gd name="T31" fmla="*/ 143252 h 5291"/>
              <a:gd name="T32" fmla="*/ 1876531 w 10000"/>
              <a:gd name="T33" fmla="*/ 148669 h 5291"/>
              <a:gd name="T34" fmla="*/ 1768613 w 10000"/>
              <a:gd name="T35" fmla="*/ 154169 h 5291"/>
              <a:gd name="T36" fmla="*/ 1662014 w 10000"/>
              <a:gd name="T37" fmla="*/ 158836 h 5291"/>
              <a:gd name="T38" fmla="*/ 1556735 w 10000"/>
              <a:gd name="T39" fmla="*/ 162336 h 5291"/>
              <a:gd name="T40" fmla="*/ 1450797 w 10000"/>
              <a:gd name="T41" fmla="*/ 165003 h 5291"/>
              <a:gd name="T42" fmla="*/ 1346179 w 10000"/>
              <a:gd name="T43" fmla="*/ 167753 h 5291"/>
              <a:gd name="T44" fmla="*/ 1242880 w 10000"/>
              <a:gd name="T45" fmla="*/ 169086 h 5291"/>
              <a:gd name="T46" fmla="*/ 1139912 w 10000"/>
              <a:gd name="T47" fmla="*/ 170503 h 5291"/>
              <a:gd name="T48" fmla="*/ 1037934 w 10000"/>
              <a:gd name="T49" fmla="*/ 171086 h 5291"/>
              <a:gd name="T50" fmla="*/ 936946 w 10000"/>
              <a:gd name="T51" fmla="*/ 170503 h 5291"/>
              <a:gd name="T52" fmla="*/ 837277 w 10000"/>
              <a:gd name="T53" fmla="*/ 170503 h 5291"/>
              <a:gd name="T54" fmla="*/ 738600 w 10000"/>
              <a:gd name="T55" fmla="*/ 169086 h 5291"/>
              <a:gd name="T56" fmla="*/ 641242 w 10000"/>
              <a:gd name="T57" fmla="*/ 167003 h 5291"/>
              <a:gd name="T58" fmla="*/ 545534 w 10000"/>
              <a:gd name="T59" fmla="*/ 165003 h 5291"/>
              <a:gd name="T60" fmla="*/ 451476 w 10000"/>
              <a:gd name="T61" fmla="*/ 162919 h 5291"/>
              <a:gd name="T62" fmla="*/ 358079 w 10000"/>
              <a:gd name="T63" fmla="*/ 159586 h 5291"/>
              <a:gd name="T64" fmla="*/ 266001 w 10000"/>
              <a:gd name="T65" fmla="*/ 156086 h 5291"/>
              <a:gd name="T66" fmla="*/ 175904 w 10000"/>
              <a:gd name="T67" fmla="*/ 152753 h 5291"/>
              <a:gd name="T68" fmla="*/ 0 w 10000"/>
              <a:gd name="T69" fmla="*/ 143836 h 5291"/>
              <a:gd name="T70" fmla="*/ 28052 w 10000"/>
              <a:gd name="T71" fmla="*/ 211004 h 529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12800" y="850900"/>
            <a:ext cx="801688" cy="157003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 smtClean="0"/>
              <a:t>“</a:t>
            </a:r>
            <a:endParaRPr lang="en-US" sz="9600" dirty="0"/>
          </a:p>
        </p:txBody>
      </p:sp>
      <p:sp>
        <p:nvSpPr>
          <p:cNvPr id="9" name="Rectangle 8"/>
          <p:cNvSpPr/>
          <p:nvPr/>
        </p:nvSpPr>
        <p:spPr>
          <a:xfrm>
            <a:off x="1044098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6050" y="1210734"/>
            <a:ext cx="8505025" cy="2468032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463302" y="5018005"/>
            <a:ext cx="8529810" cy="1002090"/>
          </a:xfrm>
        </p:spPr>
        <p:txBody>
          <a:bodyPr>
            <a:normAutofit/>
          </a:bodyPr>
          <a:lstStyle>
            <a:lvl1pPr marL="0" indent="0">
              <a:buNone/>
              <a:defRPr lang="en-US" sz="1800" b="0" i="0" kern="1200" dirty="0" smtClean="0">
                <a:solidFill>
                  <a:schemeClr val="accent1"/>
                </a:solidFill>
                <a:latin typeface="+mn-lt"/>
                <a:ea typeface="+mn-ea"/>
                <a:cs typeface="Helvetica Ligh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6804B-817C-4906-B1B0-93098125F906}" type="datetimeFigureOut">
              <a:rPr lang="en-US"/>
              <a:pPr>
                <a:defRPr/>
              </a:pPr>
              <a:t>3/10/17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2434E-3AD3-4413-8A64-103F2552BE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/>
          <p:cNvSpPr>
            <a:spLocks/>
          </p:cNvSpPr>
          <p:nvPr/>
        </p:nvSpPr>
        <p:spPr bwMode="auto">
          <a:xfrm>
            <a:off x="455613" y="3246438"/>
            <a:ext cx="11280775" cy="3603625"/>
          </a:xfrm>
          <a:custGeom>
            <a:avLst/>
            <a:gdLst>
              <a:gd name="T0" fmla="*/ 0 w 10000"/>
              <a:gd name="T1" fmla="*/ 0 h 7946"/>
              <a:gd name="T2" fmla="*/ 0 w 10000"/>
              <a:gd name="T3" fmla="*/ 3602184 h 7946"/>
              <a:gd name="T4" fmla="*/ 11280538 w 10000"/>
              <a:gd name="T5" fmla="*/ 3602637 h 7946"/>
              <a:gd name="T6" fmla="*/ 11280538 w 10000"/>
              <a:gd name="T7" fmla="*/ 1814 h 7946"/>
              <a:gd name="T8" fmla="*/ 11280538 w 10000"/>
              <a:gd name="T9" fmla="*/ 1814 h 7946"/>
              <a:gd name="T10" fmla="*/ 11024470 w 10000"/>
              <a:gd name="T11" fmla="*/ 41258 h 7946"/>
              <a:gd name="T12" fmla="*/ 10769530 w 10000"/>
              <a:gd name="T13" fmla="*/ 79343 h 7946"/>
              <a:gd name="T14" fmla="*/ 10513461 w 10000"/>
              <a:gd name="T15" fmla="*/ 116068 h 7946"/>
              <a:gd name="T16" fmla="*/ 10256265 w 10000"/>
              <a:gd name="T17" fmla="*/ 147805 h 7946"/>
              <a:gd name="T18" fmla="*/ 10000197 w 10000"/>
              <a:gd name="T19" fmla="*/ 179542 h 7946"/>
              <a:gd name="T20" fmla="*/ 9743001 w 10000"/>
              <a:gd name="T21" fmla="*/ 209466 h 7946"/>
              <a:gd name="T22" fmla="*/ 9489189 w 10000"/>
              <a:gd name="T23" fmla="*/ 234856 h 7946"/>
              <a:gd name="T24" fmla="*/ 9231992 w 10000"/>
              <a:gd name="T25" fmla="*/ 258886 h 7946"/>
              <a:gd name="T26" fmla="*/ 8975924 w 10000"/>
              <a:gd name="T27" fmla="*/ 281102 h 7946"/>
              <a:gd name="T28" fmla="*/ 8724368 w 10000"/>
              <a:gd name="T29" fmla="*/ 300144 h 7946"/>
              <a:gd name="T30" fmla="*/ 8469428 w 10000"/>
              <a:gd name="T31" fmla="*/ 319187 h 7946"/>
              <a:gd name="T32" fmla="*/ 8217872 w 10000"/>
              <a:gd name="T33" fmla="*/ 335055 h 7946"/>
              <a:gd name="T34" fmla="*/ 7966316 w 10000"/>
              <a:gd name="T35" fmla="*/ 347750 h 7946"/>
              <a:gd name="T36" fmla="*/ 7715888 w 10000"/>
              <a:gd name="T37" fmla="*/ 360445 h 7946"/>
              <a:gd name="T38" fmla="*/ 7467716 w 10000"/>
              <a:gd name="T39" fmla="*/ 371326 h 7946"/>
              <a:gd name="T40" fmla="*/ 7221800 w 10000"/>
              <a:gd name="T41" fmla="*/ 379487 h 7946"/>
              <a:gd name="T42" fmla="*/ 6975885 w 10000"/>
              <a:gd name="T43" fmla="*/ 385835 h 7946"/>
              <a:gd name="T44" fmla="*/ 6732225 w 10000"/>
              <a:gd name="T45" fmla="*/ 392182 h 7946"/>
              <a:gd name="T46" fmla="*/ 6491950 w 10000"/>
              <a:gd name="T47" fmla="*/ 395356 h 7946"/>
              <a:gd name="T48" fmla="*/ 6251674 w 10000"/>
              <a:gd name="T49" fmla="*/ 398530 h 7946"/>
              <a:gd name="T50" fmla="*/ 6014783 w 10000"/>
              <a:gd name="T51" fmla="*/ 399890 h 7946"/>
              <a:gd name="T52" fmla="*/ 5780148 w 10000"/>
              <a:gd name="T53" fmla="*/ 398530 h 7946"/>
              <a:gd name="T54" fmla="*/ 5547769 w 10000"/>
              <a:gd name="T55" fmla="*/ 398530 h 7946"/>
              <a:gd name="T56" fmla="*/ 5317646 w 10000"/>
              <a:gd name="T57" fmla="*/ 395356 h 7946"/>
              <a:gd name="T58" fmla="*/ 5092035 w 10000"/>
              <a:gd name="T59" fmla="*/ 390369 h 7946"/>
              <a:gd name="T60" fmla="*/ 4868680 w 10000"/>
              <a:gd name="T61" fmla="*/ 385835 h 7946"/>
              <a:gd name="T62" fmla="*/ 4649838 w 10000"/>
              <a:gd name="T63" fmla="*/ 380848 h 7946"/>
              <a:gd name="T64" fmla="*/ 4432123 w 10000"/>
              <a:gd name="T65" fmla="*/ 373140 h 7946"/>
              <a:gd name="T66" fmla="*/ 4217793 w 10000"/>
              <a:gd name="T67" fmla="*/ 364979 h 7946"/>
              <a:gd name="T68" fmla="*/ 4007975 w 10000"/>
              <a:gd name="T69" fmla="*/ 357271 h 7946"/>
              <a:gd name="T70" fmla="*/ 3598492 w 10000"/>
              <a:gd name="T71" fmla="*/ 336415 h 7946"/>
              <a:gd name="T72" fmla="*/ 3205929 w 10000"/>
              <a:gd name="T73" fmla="*/ 314199 h 7946"/>
              <a:gd name="T74" fmla="*/ 2829159 w 10000"/>
              <a:gd name="T75" fmla="*/ 290623 h 7946"/>
              <a:gd name="T76" fmla="*/ 2472694 w 10000"/>
              <a:gd name="T77" fmla="*/ 265233 h 7946"/>
              <a:gd name="T78" fmla="*/ 2132022 w 10000"/>
              <a:gd name="T79" fmla="*/ 238030 h 7946"/>
              <a:gd name="T80" fmla="*/ 1816167 w 10000"/>
              <a:gd name="T81" fmla="*/ 209466 h 7946"/>
              <a:gd name="T82" fmla="*/ 1519488 w 10000"/>
              <a:gd name="T83" fmla="*/ 180903 h 7946"/>
              <a:gd name="T84" fmla="*/ 1246499 w 10000"/>
              <a:gd name="T85" fmla="*/ 152339 h 7946"/>
              <a:gd name="T86" fmla="*/ 996072 w 10000"/>
              <a:gd name="T87" fmla="*/ 125589 h 7946"/>
              <a:gd name="T88" fmla="*/ 773845 w 10000"/>
              <a:gd name="T89" fmla="*/ 100199 h 7946"/>
              <a:gd name="T90" fmla="*/ 573051 w 10000"/>
              <a:gd name="T91" fmla="*/ 76170 h 7946"/>
              <a:gd name="T92" fmla="*/ 403843 w 10000"/>
              <a:gd name="T93" fmla="*/ 55767 h 7946"/>
              <a:gd name="T94" fmla="*/ 261708 w 10000"/>
              <a:gd name="T95" fmla="*/ 36725 h 7946"/>
              <a:gd name="T96" fmla="*/ 66555 w 10000"/>
              <a:gd name="T97" fmla="*/ 9521 h 7946"/>
              <a:gd name="T98" fmla="*/ 0 w 10000"/>
              <a:gd name="T99" fmla="*/ 0 h 7946"/>
              <a:gd name="T100" fmla="*/ 0 w 10000"/>
              <a:gd name="T101" fmla="*/ 0 h 794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10000" h="7946">
                <a:moveTo>
                  <a:pt x="0" y="0"/>
                </a:moveTo>
                <a:lnTo>
                  <a:pt x="0" y="7945"/>
                </a:lnTo>
                <a:lnTo>
                  <a:pt x="10000" y="7946"/>
                </a:lnTo>
                <a:lnTo>
                  <a:pt x="10000" y="4"/>
                </a:lnTo>
                <a:lnTo>
                  <a:pt x="9773" y="91"/>
                </a:lnTo>
                <a:lnTo>
                  <a:pt x="9547" y="175"/>
                </a:lnTo>
                <a:lnTo>
                  <a:pt x="9320" y="256"/>
                </a:lnTo>
                <a:lnTo>
                  <a:pt x="9092" y="326"/>
                </a:lnTo>
                <a:lnTo>
                  <a:pt x="8865" y="396"/>
                </a:lnTo>
                <a:lnTo>
                  <a:pt x="8637" y="462"/>
                </a:lnTo>
                <a:lnTo>
                  <a:pt x="8412" y="518"/>
                </a:lnTo>
                <a:lnTo>
                  <a:pt x="8184" y="571"/>
                </a:lnTo>
                <a:lnTo>
                  <a:pt x="7957" y="620"/>
                </a:lnTo>
                <a:lnTo>
                  <a:pt x="7734" y="662"/>
                </a:lnTo>
                <a:lnTo>
                  <a:pt x="7508" y="704"/>
                </a:lnTo>
                <a:lnTo>
                  <a:pt x="7285" y="739"/>
                </a:lnTo>
                <a:lnTo>
                  <a:pt x="7062" y="767"/>
                </a:lnTo>
                <a:lnTo>
                  <a:pt x="6840" y="795"/>
                </a:lnTo>
                <a:lnTo>
                  <a:pt x="6620" y="819"/>
                </a:lnTo>
                <a:lnTo>
                  <a:pt x="6402" y="837"/>
                </a:lnTo>
                <a:lnTo>
                  <a:pt x="6184" y="851"/>
                </a:lnTo>
                <a:lnTo>
                  <a:pt x="5968" y="865"/>
                </a:lnTo>
                <a:lnTo>
                  <a:pt x="5755" y="872"/>
                </a:lnTo>
                <a:lnTo>
                  <a:pt x="5542" y="879"/>
                </a:lnTo>
                <a:lnTo>
                  <a:pt x="5332" y="882"/>
                </a:lnTo>
                <a:lnTo>
                  <a:pt x="5124" y="879"/>
                </a:lnTo>
                <a:lnTo>
                  <a:pt x="4918" y="879"/>
                </a:lnTo>
                <a:lnTo>
                  <a:pt x="4714" y="872"/>
                </a:lnTo>
                <a:lnTo>
                  <a:pt x="4514" y="861"/>
                </a:lnTo>
                <a:lnTo>
                  <a:pt x="4316" y="851"/>
                </a:lnTo>
                <a:lnTo>
                  <a:pt x="4122" y="840"/>
                </a:lnTo>
                <a:lnTo>
                  <a:pt x="3929" y="823"/>
                </a:lnTo>
                <a:lnTo>
                  <a:pt x="3739" y="805"/>
                </a:lnTo>
                <a:lnTo>
                  <a:pt x="3553" y="788"/>
                </a:lnTo>
                <a:lnTo>
                  <a:pt x="3190" y="742"/>
                </a:lnTo>
                <a:lnTo>
                  <a:pt x="2842" y="693"/>
                </a:lnTo>
                <a:lnTo>
                  <a:pt x="2508" y="641"/>
                </a:lnTo>
                <a:lnTo>
                  <a:pt x="2192" y="585"/>
                </a:lnTo>
                <a:lnTo>
                  <a:pt x="1890" y="525"/>
                </a:lnTo>
                <a:lnTo>
                  <a:pt x="1610" y="462"/>
                </a:lnTo>
                <a:lnTo>
                  <a:pt x="1347" y="399"/>
                </a:lnTo>
                <a:lnTo>
                  <a:pt x="1105" y="336"/>
                </a:lnTo>
                <a:lnTo>
                  <a:pt x="883" y="277"/>
                </a:lnTo>
                <a:lnTo>
                  <a:pt x="686" y="221"/>
                </a:lnTo>
                <a:lnTo>
                  <a:pt x="508" y="168"/>
                </a:lnTo>
                <a:lnTo>
                  <a:pt x="358" y="123"/>
                </a:lnTo>
                <a:lnTo>
                  <a:pt x="232" y="81"/>
                </a:lnTo>
                <a:lnTo>
                  <a:pt x="59" y="21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 rot="21010068">
            <a:off x="8493125" y="3152775"/>
            <a:ext cx="3300413" cy="439738"/>
          </a:xfrm>
          <a:custGeom>
            <a:avLst/>
            <a:gdLst>
              <a:gd name="T0" fmla="*/ 28052 w 10000"/>
              <a:gd name="T1" fmla="*/ 211004 h 5291"/>
              <a:gd name="T2" fmla="*/ 3286405 w 10000"/>
              <a:gd name="T3" fmla="*/ 440924 h 5291"/>
              <a:gd name="T4" fmla="*/ 3300266 w 10000"/>
              <a:gd name="T5" fmla="*/ 0 h 5291"/>
              <a:gd name="T6" fmla="*/ 3300266 w 10000"/>
              <a:gd name="T7" fmla="*/ 0 h 5291"/>
              <a:gd name="T8" fmla="*/ 3190367 w 10000"/>
              <a:gd name="T9" fmla="*/ 17000 h 5291"/>
              <a:gd name="T10" fmla="*/ 3080468 w 10000"/>
              <a:gd name="T11" fmla="*/ 33334 h 5291"/>
              <a:gd name="T12" fmla="*/ 2970569 w 10000"/>
              <a:gd name="T13" fmla="*/ 49167 h 5291"/>
              <a:gd name="T14" fmla="*/ 2860341 w 10000"/>
              <a:gd name="T15" fmla="*/ 62751 h 5291"/>
              <a:gd name="T16" fmla="*/ 2750112 w 10000"/>
              <a:gd name="T17" fmla="*/ 76418 h 5291"/>
              <a:gd name="T18" fmla="*/ 2639883 w 10000"/>
              <a:gd name="T19" fmla="*/ 89251 h 5291"/>
              <a:gd name="T20" fmla="*/ 2530974 w 10000"/>
              <a:gd name="T21" fmla="*/ 100168 h 5291"/>
              <a:gd name="T22" fmla="*/ 2420085 w 10000"/>
              <a:gd name="T23" fmla="*/ 110419 h 5291"/>
              <a:gd name="T24" fmla="*/ 2310186 w 10000"/>
              <a:gd name="T25" fmla="*/ 120002 h 5291"/>
              <a:gd name="T26" fmla="*/ 2202268 w 10000"/>
              <a:gd name="T27" fmla="*/ 128169 h 5291"/>
              <a:gd name="T28" fmla="*/ 2092369 w 10000"/>
              <a:gd name="T29" fmla="*/ 136336 h 5291"/>
              <a:gd name="T30" fmla="*/ 1984450 w 10000"/>
              <a:gd name="T31" fmla="*/ 143252 h 5291"/>
              <a:gd name="T32" fmla="*/ 1876531 w 10000"/>
              <a:gd name="T33" fmla="*/ 148669 h 5291"/>
              <a:gd name="T34" fmla="*/ 1768613 w 10000"/>
              <a:gd name="T35" fmla="*/ 154169 h 5291"/>
              <a:gd name="T36" fmla="*/ 1662014 w 10000"/>
              <a:gd name="T37" fmla="*/ 158836 h 5291"/>
              <a:gd name="T38" fmla="*/ 1556735 w 10000"/>
              <a:gd name="T39" fmla="*/ 162336 h 5291"/>
              <a:gd name="T40" fmla="*/ 1450797 w 10000"/>
              <a:gd name="T41" fmla="*/ 165003 h 5291"/>
              <a:gd name="T42" fmla="*/ 1346179 w 10000"/>
              <a:gd name="T43" fmla="*/ 167753 h 5291"/>
              <a:gd name="T44" fmla="*/ 1242880 w 10000"/>
              <a:gd name="T45" fmla="*/ 169086 h 5291"/>
              <a:gd name="T46" fmla="*/ 1139912 w 10000"/>
              <a:gd name="T47" fmla="*/ 170503 h 5291"/>
              <a:gd name="T48" fmla="*/ 1037934 w 10000"/>
              <a:gd name="T49" fmla="*/ 171086 h 5291"/>
              <a:gd name="T50" fmla="*/ 936946 w 10000"/>
              <a:gd name="T51" fmla="*/ 170503 h 5291"/>
              <a:gd name="T52" fmla="*/ 837277 w 10000"/>
              <a:gd name="T53" fmla="*/ 170503 h 5291"/>
              <a:gd name="T54" fmla="*/ 738600 w 10000"/>
              <a:gd name="T55" fmla="*/ 169086 h 5291"/>
              <a:gd name="T56" fmla="*/ 641242 w 10000"/>
              <a:gd name="T57" fmla="*/ 167003 h 5291"/>
              <a:gd name="T58" fmla="*/ 545534 w 10000"/>
              <a:gd name="T59" fmla="*/ 165003 h 5291"/>
              <a:gd name="T60" fmla="*/ 451476 w 10000"/>
              <a:gd name="T61" fmla="*/ 162919 h 5291"/>
              <a:gd name="T62" fmla="*/ 358079 w 10000"/>
              <a:gd name="T63" fmla="*/ 159586 h 5291"/>
              <a:gd name="T64" fmla="*/ 266001 w 10000"/>
              <a:gd name="T65" fmla="*/ 156086 h 5291"/>
              <a:gd name="T66" fmla="*/ 175904 w 10000"/>
              <a:gd name="T67" fmla="*/ 152753 h 5291"/>
              <a:gd name="T68" fmla="*/ 0 w 10000"/>
              <a:gd name="T69" fmla="*/ 143836 h 5291"/>
              <a:gd name="T70" fmla="*/ 28052 w 10000"/>
              <a:gd name="T71" fmla="*/ 211004 h 529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4098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5" y="950976"/>
            <a:ext cx="8827958" cy="2057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5" y="4582209"/>
            <a:ext cx="8827958" cy="144484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5254" y="3995929"/>
            <a:ext cx="8827958" cy="499810"/>
          </a:xfrm>
        </p:spPr>
        <p:txBody>
          <a:bodyPr anchor="b">
            <a:noAutofit/>
          </a:bodyPr>
          <a:lstStyle>
            <a:lvl1pPr marL="0" indent="0" algn="l" defTabSz="457200" rtl="0" eaLnBrk="1" latinLnBrk="0" hangingPunct="1">
              <a:buNone/>
              <a:defRPr lang="en-US" sz="2800" b="0" i="0" kern="1200" cap="none" dirty="0" smtClean="0">
                <a:solidFill>
                  <a:schemeClr val="accent1"/>
                </a:solidFill>
                <a:latin typeface="+mn-lt"/>
                <a:ea typeface="+mn-ea"/>
                <a:cs typeface="Helvetica Ligh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79D6D-6064-4B85-9611-B3F63C6F6C42}" type="datetimeFigureOut">
              <a:rPr lang="en-US"/>
              <a:pPr>
                <a:defRPr/>
              </a:pPr>
              <a:t>3/10/17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0ABB6-ED0C-4468-89AC-C31FBCAB1A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/>
          </p:cNvSpPr>
          <p:nvPr/>
        </p:nvSpPr>
        <p:spPr bwMode="auto">
          <a:xfrm>
            <a:off x="460375" y="1866900"/>
            <a:ext cx="11279188" cy="4533900"/>
          </a:xfrm>
          <a:custGeom>
            <a:avLst/>
            <a:gdLst>
              <a:gd name="T0" fmla="*/ 0 w 7104"/>
              <a:gd name="T1" fmla="*/ 0 h 2856"/>
              <a:gd name="T2" fmla="*/ 0 w 7104"/>
              <a:gd name="T3" fmla="*/ 4533900 h 2856"/>
              <a:gd name="T4" fmla="*/ 11280538 w 7104"/>
              <a:gd name="T5" fmla="*/ 4533900 h 2856"/>
              <a:gd name="T6" fmla="*/ 11280538 w 7104"/>
              <a:gd name="T7" fmla="*/ 1588 h 2856"/>
              <a:gd name="T8" fmla="*/ 11280538 w 7104"/>
              <a:gd name="T9" fmla="*/ 1588 h 2856"/>
              <a:gd name="T10" fmla="*/ 11024884 w 7104"/>
              <a:gd name="T11" fmla="*/ 41275 h 2856"/>
              <a:gd name="T12" fmla="*/ 10769230 w 7104"/>
              <a:gd name="T13" fmla="*/ 79375 h 2856"/>
              <a:gd name="T14" fmla="*/ 10513576 w 7104"/>
              <a:gd name="T15" fmla="*/ 115888 h 2856"/>
              <a:gd name="T16" fmla="*/ 10256334 w 7104"/>
              <a:gd name="T17" fmla="*/ 147638 h 2856"/>
              <a:gd name="T18" fmla="*/ 10000680 w 7104"/>
              <a:gd name="T19" fmla="*/ 179388 h 2856"/>
              <a:gd name="T20" fmla="*/ 9743438 w 7104"/>
              <a:gd name="T21" fmla="*/ 209550 h 2856"/>
              <a:gd name="T22" fmla="*/ 9489371 w 7104"/>
              <a:gd name="T23" fmla="*/ 234950 h 2856"/>
              <a:gd name="T24" fmla="*/ 9232129 w 7104"/>
              <a:gd name="T25" fmla="*/ 258763 h 2856"/>
              <a:gd name="T26" fmla="*/ 8976475 w 7104"/>
              <a:gd name="T27" fmla="*/ 280988 h 2856"/>
              <a:gd name="T28" fmla="*/ 8723997 w 7104"/>
              <a:gd name="T29" fmla="*/ 300038 h 2856"/>
              <a:gd name="T30" fmla="*/ 8469931 w 7104"/>
              <a:gd name="T31" fmla="*/ 319088 h 2856"/>
              <a:gd name="T32" fmla="*/ 8217453 w 7104"/>
              <a:gd name="T33" fmla="*/ 334963 h 2856"/>
              <a:gd name="T34" fmla="*/ 7966562 w 7104"/>
              <a:gd name="T35" fmla="*/ 347663 h 2856"/>
              <a:gd name="T36" fmla="*/ 7715672 w 7104"/>
              <a:gd name="T37" fmla="*/ 360363 h 2856"/>
              <a:gd name="T38" fmla="*/ 7467958 w 7104"/>
              <a:gd name="T39" fmla="*/ 371475 h 2856"/>
              <a:gd name="T40" fmla="*/ 7221831 w 7104"/>
              <a:gd name="T41" fmla="*/ 379413 h 2856"/>
              <a:gd name="T42" fmla="*/ 6975704 w 7104"/>
              <a:gd name="T43" fmla="*/ 385763 h 2856"/>
              <a:gd name="T44" fmla="*/ 6732754 w 7104"/>
              <a:gd name="T45" fmla="*/ 392113 h 2856"/>
              <a:gd name="T46" fmla="*/ 6491391 w 7104"/>
              <a:gd name="T47" fmla="*/ 395288 h 2856"/>
              <a:gd name="T48" fmla="*/ 6251616 w 7104"/>
              <a:gd name="T49" fmla="*/ 398463 h 2856"/>
              <a:gd name="T50" fmla="*/ 6015017 w 7104"/>
              <a:gd name="T51" fmla="*/ 400050 h 2856"/>
              <a:gd name="T52" fmla="*/ 5780005 w 7104"/>
              <a:gd name="T53" fmla="*/ 398463 h 2856"/>
              <a:gd name="T54" fmla="*/ 5548170 w 7104"/>
              <a:gd name="T55" fmla="*/ 398463 h 2856"/>
              <a:gd name="T56" fmla="*/ 5317923 w 7104"/>
              <a:gd name="T57" fmla="*/ 395288 h 2856"/>
              <a:gd name="T58" fmla="*/ 5092439 w 7104"/>
              <a:gd name="T59" fmla="*/ 390525 h 2856"/>
              <a:gd name="T60" fmla="*/ 4868543 w 7104"/>
              <a:gd name="T61" fmla="*/ 385763 h 2856"/>
              <a:gd name="T62" fmla="*/ 4649411 w 7104"/>
              <a:gd name="T63" fmla="*/ 381000 h 2856"/>
              <a:gd name="T64" fmla="*/ 4431867 w 7104"/>
              <a:gd name="T65" fmla="*/ 373063 h 2856"/>
              <a:gd name="T66" fmla="*/ 4217498 w 7104"/>
              <a:gd name="T67" fmla="*/ 365125 h 2856"/>
              <a:gd name="T68" fmla="*/ 4007894 w 7104"/>
              <a:gd name="T69" fmla="*/ 357188 h 2856"/>
              <a:gd name="T70" fmla="*/ 3598212 w 7104"/>
              <a:gd name="T71" fmla="*/ 336550 h 2856"/>
              <a:gd name="T72" fmla="*/ 3205997 w 7104"/>
              <a:gd name="T73" fmla="*/ 314325 h 2856"/>
              <a:gd name="T74" fmla="*/ 2829662 w 7104"/>
              <a:gd name="T75" fmla="*/ 290513 h 2856"/>
              <a:gd name="T76" fmla="*/ 2472381 w 7104"/>
              <a:gd name="T77" fmla="*/ 265113 h 2856"/>
              <a:gd name="T78" fmla="*/ 2132568 w 7104"/>
              <a:gd name="T79" fmla="*/ 238125 h 2856"/>
              <a:gd name="T80" fmla="*/ 1816573 w 7104"/>
              <a:gd name="T81" fmla="*/ 209550 h 2856"/>
              <a:gd name="T82" fmla="*/ 1519633 w 7104"/>
              <a:gd name="T83" fmla="*/ 180975 h 2856"/>
              <a:gd name="T84" fmla="*/ 1246512 w 7104"/>
              <a:gd name="T85" fmla="*/ 152400 h 2856"/>
              <a:gd name="T86" fmla="*/ 995622 w 7104"/>
              <a:gd name="T87" fmla="*/ 125413 h 2856"/>
              <a:gd name="T88" fmla="*/ 773314 w 7104"/>
              <a:gd name="T89" fmla="*/ 100013 h 2856"/>
              <a:gd name="T90" fmla="*/ 573237 w 7104"/>
              <a:gd name="T91" fmla="*/ 76200 h 2856"/>
              <a:gd name="T92" fmla="*/ 403330 w 7104"/>
              <a:gd name="T93" fmla="*/ 55563 h 2856"/>
              <a:gd name="T94" fmla="*/ 262006 w 7104"/>
              <a:gd name="T95" fmla="*/ 36513 h 2856"/>
              <a:gd name="T96" fmla="*/ 66692 w 7104"/>
              <a:gd name="T97" fmla="*/ 9525 h 2856"/>
              <a:gd name="T98" fmla="*/ 0 w 7104"/>
              <a:gd name="T99" fmla="*/ 0 h 2856"/>
              <a:gd name="T100" fmla="*/ 0 w 7104"/>
              <a:gd name="T101" fmla="*/ 0 h 285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7104" h="2856">
                <a:moveTo>
                  <a:pt x="0" y="0"/>
                </a:moveTo>
                <a:lnTo>
                  <a:pt x="0" y="2856"/>
                </a:lnTo>
                <a:lnTo>
                  <a:pt x="7104" y="2856"/>
                </a:lnTo>
                <a:lnTo>
                  <a:pt x="7104" y="1"/>
                </a:lnTo>
                <a:lnTo>
                  <a:pt x="6943" y="26"/>
                </a:lnTo>
                <a:lnTo>
                  <a:pt x="6782" y="50"/>
                </a:lnTo>
                <a:lnTo>
                  <a:pt x="6621" y="73"/>
                </a:lnTo>
                <a:lnTo>
                  <a:pt x="6459" y="93"/>
                </a:lnTo>
                <a:lnTo>
                  <a:pt x="6298" y="113"/>
                </a:lnTo>
                <a:lnTo>
                  <a:pt x="6136" y="132"/>
                </a:lnTo>
                <a:lnTo>
                  <a:pt x="5976" y="148"/>
                </a:lnTo>
                <a:lnTo>
                  <a:pt x="5814" y="163"/>
                </a:lnTo>
                <a:lnTo>
                  <a:pt x="5653" y="177"/>
                </a:lnTo>
                <a:lnTo>
                  <a:pt x="5494" y="189"/>
                </a:lnTo>
                <a:lnTo>
                  <a:pt x="5334" y="201"/>
                </a:lnTo>
                <a:lnTo>
                  <a:pt x="5175" y="211"/>
                </a:lnTo>
                <a:lnTo>
                  <a:pt x="5017" y="219"/>
                </a:lnTo>
                <a:lnTo>
                  <a:pt x="4859" y="227"/>
                </a:lnTo>
                <a:lnTo>
                  <a:pt x="4703" y="234"/>
                </a:lnTo>
                <a:lnTo>
                  <a:pt x="4548" y="239"/>
                </a:lnTo>
                <a:lnTo>
                  <a:pt x="4393" y="243"/>
                </a:lnTo>
                <a:lnTo>
                  <a:pt x="4240" y="247"/>
                </a:lnTo>
                <a:lnTo>
                  <a:pt x="4088" y="249"/>
                </a:lnTo>
                <a:lnTo>
                  <a:pt x="3937" y="251"/>
                </a:lnTo>
                <a:lnTo>
                  <a:pt x="3788" y="252"/>
                </a:lnTo>
                <a:lnTo>
                  <a:pt x="3640" y="251"/>
                </a:lnTo>
                <a:lnTo>
                  <a:pt x="3494" y="251"/>
                </a:lnTo>
                <a:lnTo>
                  <a:pt x="3349" y="249"/>
                </a:lnTo>
                <a:lnTo>
                  <a:pt x="3207" y="246"/>
                </a:lnTo>
                <a:lnTo>
                  <a:pt x="3066" y="243"/>
                </a:lnTo>
                <a:lnTo>
                  <a:pt x="2928" y="240"/>
                </a:lnTo>
                <a:lnTo>
                  <a:pt x="2791" y="235"/>
                </a:lnTo>
                <a:lnTo>
                  <a:pt x="2656" y="230"/>
                </a:lnTo>
                <a:lnTo>
                  <a:pt x="2524" y="225"/>
                </a:lnTo>
                <a:lnTo>
                  <a:pt x="2266" y="212"/>
                </a:lnTo>
                <a:lnTo>
                  <a:pt x="2019" y="198"/>
                </a:lnTo>
                <a:lnTo>
                  <a:pt x="1782" y="183"/>
                </a:lnTo>
                <a:lnTo>
                  <a:pt x="1557" y="167"/>
                </a:lnTo>
                <a:lnTo>
                  <a:pt x="1343" y="150"/>
                </a:lnTo>
                <a:lnTo>
                  <a:pt x="1144" y="132"/>
                </a:lnTo>
                <a:lnTo>
                  <a:pt x="957" y="114"/>
                </a:lnTo>
                <a:lnTo>
                  <a:pt x="785" y="96"/>
                </a:lnTo>
                <a:lnTo>
                  <a:pt x="627" y="79"/>
                </a:lnTo>
                <a:lnTo>
                  <a:pt x="487" y="63"/>
                </a:lnTo>
                <a:lnTo>
                  <a:pt x="361" y="48"/>
                </a:lnTo>
                <a:lnTo>
                  <a:pt x="254" y="35"/>
                </a:lnTo>
                <a:lnTo>
                  <a:pt x="165" y="23"/>
                </a:lnTo>
                <a:lnTo>
                  <a:pt x="42" y="6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" name="Freeform 5"/>
          <p:cNvSpPr>
            <a:spLocks/>
          </p:cNvSpPr>
          <p:nvPr/>
        </p:nvSpPr>
        <p:spPr bwMode="auto">
          <a:xfrm rot="21010068">
            <a:off x="8493125" y="1797050"/>
            <a:ext cx="3300413" cy="441325"/>
          </a:xfrm>
          <a:custGeom>
            <a:avLst/>
            <a:gdLst>
              <a:gd name="T0" fmla="*/ 28052 w 10000"/>
              <a:gd name="T1" fmla="*/ 211004 h 5291"/>
              <a:gd name="T2" fmla="*/ 3286405 w 10000"/>
              <a:gd name="T3" fmla="*/ 440924 h 5291"/>
              <a:gd name="T4" fmla="*/ 3300266 w 10000"/>
              <a:gd name="T5" fmla="*/ 0 h 5291"/>
              <a:gd name="T6" fmla="*/ 3300266 w 10000"/>
              <a:gd name="T7" fmla="*/ 0 h 5291"/>
              <a:gd name="T8" fmla="*/ 3190367 w 10000"/>
              <a:gd name="T9" fmla="*/ 17000 h 5291"/>
              <a:gd name="T10" fmla="*/ 3080468 w 10000"/>
              <a:gd name="T11" fmla="*/ 33334 h 5291"/>
              <a:gd name="T12" fmla="*/ 2970569 w 10000"/>
              <a:gd name="T13" fmla="*/ 49167 h 5291"/>
              <a:gd name="T14" fmla="*/ 2860341 w 10000"/>
              <a:gd name="T15" fmla="*/ 62751 h 5291"/>
              <a:gd name="T16" fmla="*/ 2750112 w 10000"/>
              <a:gd name="T17" fmla="*/ 76418 h 5291"/>
              <a:gd name="T18" fmla="*/ 2639883 w 10000"/>
              <a:gd name="T19" fmla="*/ 89251 h 5291"/>
              <a:gd name="T20" fmla="*/ 2530974 w 10000"/>
              <a:gd name="T21" fmla="*/ 100168 h 5291"/>
              <a:gd name="T22" fmla="*/ 2420085 w 10000"/>
              <a:gd name="T23" fmla="*/ 110419 h 5291"/>
              <a:gd name="T24" fmla="*/ 2310186 w 10000"/>
              <a:gd name="T25" fmla="*/ 120002 h 5291"/>
              <a:gd name="T26" fmla="*/ 2202268 w 10000"/>
              <a:gd name="T27" fmla="*/ 128169 h 5291"/>
              <a:gd name="T28" fmla="*/ 2092369 w 10000"/>
              <a:gd name="T29" fmla="*/ 136336 h 5291"/>
              <a:gd name="T30" fmla="*/ 1984450 w 10000"/>
              <a:gd name="T31" fmla="*/ 143252 h 5291"/>
              <a:gd name="T32" fmla="*/ 1876531 w 10000"/>
              <a:gd name="T33" fmla="*/ 148669 h 5291"/>
              <a:gd name="T34" fmla="*/ 1768613 w 10000"/>
              <a:gd name="T35" fmla="*/ 154169 h 5291"/>
              <a:gd name="T36" fmla="*/ 1662014 w 10000"/>
              <a:gd name="T37" fmla="*/ 158836 h 5291"/>
              <a:gd name="T38" fmla="*/ 1556735 w 10000"/>
              <a:gd name="T39" fmla="*/ 162336 h 5291"/>
              <a:gd name="T40" fmla="*/ 1450797 w 10000"/>
              <a:gd name="T41" fmla="*/ 165003 h 5291"/>
              <a:gd name="T42" fmla="*/ 1346179 w 10000"/>
              <a:gd name="T43" fmla="*/ 167753 h 5291"/>
              <a:gd name="T44" fmla="*/ 1242880 w 10000"/>
              <a:gd name="T45" fmla="*/ 169086 h 5291"/>
              <a:gd name="T46" fmla="*/ 1139912 w 10000"/>
              <a:gd name="T47" fmla="*/ 170503 h 5291"/>
              <a:gd name="T48" fmla="*/ 1037934 w 10000"/>
              <a:gd name="T49" fmla="*/ 171086 h 5291"/>
              <a:gd name="T50" fmla="*/ 936946 w 10000"/>
              <a:gd name="T51" fmla="*/ 170503 h 5291"/>
              <a:gd name="T52" fmla="*/ 837277 w 10000"/>
              <a:gd name="T53" fmla="*/ 170503 h 5291"/>
              <a:gd name="T54" fmla="*/ 738600 w 10000"/>
              <a:gd name="T55" fmla="*/ 169086 h 5291"/>
              <a:gd name="T56" fmla="*/ 641242 w 10000"/>
              <a:gd name="T57" fmla="*/ 167003 h 5291"/>
              <a:gd name="T58" fmla="*/ 545534 w 10000"/>
              <a:gd name="T59" fmla="*/ 165003 h 5291"/>
              <a:gd name="T60" fmla="*/ 451476 w 10000"/>
              <a:gd name="T61" fmla="*/ 162919 h 5291"/>
              <a:gd name="T62" fmla="*/ 358079 w 10000"/>
              <a:gd name="T63" fmla="*/ 159586 h 5291"/>
              <a:gd name="T64" fmla="*/ 266001 w 10000"/>
              <a:gd name="T65" fmla="*/ 156086 h 5291"/>
              <a:gd name="T66" fmla="*/ 175904 w 10000"/>
              <a:gd name="T67" fmla="*/ 152753 h 5291"/>
              <a:gd name="T68" fmla="*/ 0 w 10000"/>
              <a:gd name="T69" fmla="*/ 143836 h 5291"/>
              <a:gd name="T70" fmla="*/ 28052 w 10000"/>
              <a:gd name="T71" fmla="*/ 211004 h 529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1" name="Freeform 5"/>
          <p:cNvSpPr>
            <a:spLocks/>
          </p:cNvSpPr>
          <p:nvPr/>
        </p:nvSpPr>
        <p:spPr bwMode="auto">
          <a:xfrm>
            <a:off x="460375" y="1866900"/>
            <a:ext cx="11279188" cy="4533900"/>
          </a:xfrm>
          <a:custGeom>
            <a:avLst/>
            <a:gdLst>
              <a:gd name="T0" fmla="*/ 0 w 7104"/>
              <a:gd name="T1" fmla="*/ 0 h 2856"/>
              <a:gd name="T2" fmla="*/ 0 w 7104"/>
              <a:gd name="T3" fmla="*/ 4533900 h 2856"/>
              <a:gd name="T4" fmla="*/ 11280538 w 7104"/>
              <a:gd name="T5" fmla="*/ 4533900 h 2856"/>
              <a:gd name="T6" fmla="*/ 11280538 w 7104"/>
              <a:gd name="T7" fmla="*/ 1588 h 2856"/>
              <a:gd name="T8" fmla="*/ 11280538 w 7104"/>
              <a:gd name="T9" fmla="*/ 1588 h 2856"/>
              <a:gd name="T10" fmla="*/ 11024884 w 7104"/>
              <a:gd name="T11" fmla="*/ 41275 h 2856"/>
              <a:gd name="T12" fmla="*/ 10769230 w 7104"/>
              <a:gd name="T13" fmla="*/ 79375 h 2856"/>
              <a:gd name="T14" fmla="*/ 10513576 w 7104"/>
              <a:gd name="T15" fmla="*/ 115888 h 2856"/>
              <a:gd name="T16" fmla="*/ 10256334 w 7104"/>
              <a:gd name="T17" fmla="*/ 147638 h 2856"/>
              <a:gd name="T18" fmla="*/ 10000680 w 7104"/>
              <a:gd name="T19" fmla="*/ 179388 h 2856"/>
              <a:gd name="T20" fmla="*/ 9743438 w 7104"/>
              <a:gd name="T21" fmla="*/ 209550 h 2856"/>
              <a:gd name="T22" fmla="*/ 9489371 w 7104"/>
              <a:gd name="T23" fmla="*/ 234950 h 2856"/>
              <a:gd name="T24" fmla="*/ 9232129 w 7104"/>
              <a:gd name="T25" fmla="*/ 258763 h 2856"/>
              <a:gd name="T26" fmla="*/ 8976475 w 7104"/>
              <a:gd name="T27" fmla="*/ 280988 h 2856"/>
              <a:gd name="T28" fmla="*/ 8723997 w 7104"/>
              <a:gd name="T29" fmla="*/ 300038 h 2856"/>
              <a:gd name="T30" fmla="*/ 8469931 w 7104"/>
              <a:gd name="T31" fmla="*/ 319088 h 2856"/>
              <a:gd name="T32" fmla="*/ 8217453 w 7104"/>
              <a:gd name="T33" fmla="*/ 334963 h 2856"/>
              <a:gd name="T34" fmla="*/ 7966562 w 7104"/>
              <a:gd name="T35" fmla="*/ 347663 h 2856"/>
              <a:gd name="T36" fmla="*/ 7715672 w 7104"/>
              <a:gd name="T37" fmla="*/ 360363 h 2856"/>
              <a:gd name="T38" fmla="*/ 7467958 w 7104"/>
              <a:gd name="T39" fmla="*/ 371475 h 2856"/>
              <a:gd name="T40" fmla="*/ 7221831 w 7104"/>
              <a:gd name="T41" fmla="*/ 379413 h 2856"/>
              <a:gd name="T42" fmla="*/ 6975704 w 7104"/>
              <a:gd name="T43" fmla="*/ 385763 h 2856"/>
              <a:gd name="T44" fmla="*/ 6732754 w 7104"/>
              <a:gd name="T45" fmla="*/ 392113 h 2856"/>
              <a:gd name="T46" fmla="*/ 6491391 w 7104"/>
              <a:gd name="T47" fmla="*/ 395288 h 2856"/>
              <a:gd name="T48" fmla="*/ 6251616 w 7104"/>
              <a:gd name="T49" fmla="*/ 398463 h 2856"/>
              <a:gd name="T50" fmla="*/ 6015017 w 7104"/>
              <a:gd name="T51" fmla="*/ 400050 h 2856"/>
              <a:gd name="T52" fmla="*/ 5780005 w 7104"/>
              <a:gd name="T53" fmla="*/ 398463 h 2856"/>
              <a:gd name="T54" fmla="*/ 5548170 w 7104"/>
              <a:gd name="T55" fmla="*/ 398463 h 2856"/>
              <a:gd name="T56" fmla="*/ 5317923 w 7104"/>
              <a:gd name="T57" fmla="*/ 395288 h 2856"/>
              <a:gd name="T58" fmla="*/ 5092439 w 7104"/>
              <a:gd name="T59" fmla="*/ 390525 h 2856"/>
              <a:gd name="T60" fmla="*/ 4868543 w 7104"/>
              <a:gd name="T61" fmla="*/ 385763 h 2856"/>
              <a:gd name="T62" fmla="*/ 4649411 w 7104"/>
              <a:gd name="T63" fmla="*/ 381000 h 2856"/>
              <a:gd name="T64" fmla="*/ 4431867 w 7104"/>
              <a:gd name="T65" fmla="*/ 373063 h 2856"/>
              <a:gd name="T66" fmla="*/ 4217498 w 7104"/>
              <a:gd name="T67" fmla="*/ 365125 h 2856"/>
              <a:gd name="T68" fmla="*/ 4007894 w 7104"/>
              <a:gd name="T69" fmla="*/ 357188 h 2856"/>
              <a:gd name="T70" fmla="*/ 3598212 w 7104"/>
              <a:gd name="T71" fmla="*/ 336550 h 2856"/>
              <a:gd name="T72" fmla="*/ 3205997 w 7104"/>
              <a:gd name="T73" fmla="*/ 314325 h 2856"/>
              <a:gd name="T74" fmla="*/ 2829662 w 7104"/>
              <a:gd name="T75" fmla="*/ 290513 h 2856"/>
              <a:gd name="T76" fmla="*/ 2472381 w 7104"/>
              <a:gd name="T77" fmla="*/ 265113 h 2856"/>
              <a:gd name="T78" fmla="*/ 2132568 w 7104"/>
              <a:gd name="T79" fmla="*/ 238125 h 2856"/>
              <a:gd name="T80" fmla="*/ 1816573 w 7104"/>
              <a:gd name="T81" fmla="*/ 209550 h 2856"/>
              <a:gd name="T82" fmla="*/ 1519633 w 7104"/>
              <a:gd name="T83" fmla="*/ 180975 h 2856"/>
              <a:gd name="T84" fmla="*/ 1246512 w 7104"/>
              <a:gd name="T85" fmla="*/ 152400 h 2856"/>
              <a:gd name="T86" fmla="*/ 995622 w 7104"/>
              <a:gd name="T87" fmla="*/ 125413 h 2856"/>
              <a:gd name="T88" fmla="*/ 773314 w 7104"/>
              <a:gd name="T89" fmla="*/ 100013 h 2856"/>
              <a:gd name="T90" fmla="*/ 573237 w 7104"/>
              <a:gd name="T91" fmla="*/ 76200 h 2856"/>
              <a:gd name="T92" fmla="*/ 403330 w 7104"/>
              <a:gd name="T93" fmla="*/ 55563 h 2856"/>
              <a:gd name="T94" fmla="*/ 262006 w 7104"/>
              <a:gd name="T95" fmla="*/ 36513 h 2856"/>
              <a:gd name="T96" fmla="*/ 66692 w 7104"/>
              <a:gd name="T97" fmla="*/ 9525 h 2856"/>
              <a:gd name="T98" fmla="*/ 0 w 7104"/>
              <a:gd name="T99" fmla="*/ 0 h 2856"/>
              <a:gd name="T100" fmla="*/ 0 w 7104"/>
              <a:gd name="T101" fmla="*/ 0 h 285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7104" h="2856">
                <a:moveTo>
                  <a:pt x="0" y="0"/>
                </a:moveTo>
                <a:lnTo>
                  <a:pt x="0" y="2856"/>
                </a:lnTo>
                <a:lnTo>
                  <a:pt x="7104" y="2856"/>
                </a:lnTo>
                <a:lnTo>
                  <a:pt x="7104" y="1"/>
                </a:lnTo>
                <a:lnTo>
                  <a:pt x="6943" y="26"/>
                </a:lnTo>
                <a:lnTo>
                  <a:pt x="6782" y="50"/>
                </a:lnTo>
                <a:lnTo>
                  <a:pt x="6621" y="73"/>
                </a:lnTo>
                <a:lnTo>
                  <a:pt x="6459" y="93"/>
                </a:lnTo>
                <a:lnTo>
                  <a:pt x="6298" y="113"/>
                </a:lnTo>
                <a:lnTo>
                  <a:pt x="6136" y="132"/>
                </a:lnTo>
                <a:lnTo>
                  <a:pt x="5976" y="148"/>
                </a:lnTo>
                <a:lnTo>
                  <a:pt x="5814" y="163"/>
                </a:lnTo>
                <a:lnTo>
                  <a:pt x="5653" y="177"/>
                </a:lnTo>
                <a:lnTo>
                  <a:pt x="5494" y="189"/>
                </a:lnTo>
                <a:lnTo>
                  <a:pt x="5334" y="201"/>
                </a:lnTo>
                <a:lnTo>
                  <a:pt x="5175" y="211"/>
                </a:lnTo>
                <a:lnTo>
                  <a:pt x="5017" y="219"/>
                </a:lnTo>
                <a:lnTo>
                  <a:pt x="4859" y="227"/>
                </a:lnTo>
                <a:lnTo>
                  <a:pt x="4703" y="234"/>
                </a:lnTo>
                <a:lnTo>
                  <a:pt x="4548" y="239"/>
                </a:lnTo>
                <a:lnTo>
                  <a:pt x="4393" y="243"/>
                </a:lnTo>
                <a:lnTo>
                  <a:pt x="4240" y="247"/>
                </a:lnTo>
                <a:lnTo>
                  <a:pt x="4088" y="249"/>
                </a:lnTo>
                <a:lnTo>
                  <a:pt x="3937" y="251"/>
                </a:lnTo>
                <a:lnTo>
                  <a:pt x="3788" y="252"/>
                </a:lnTo>
                <a:lnTo>
                  <a:pt x="3640" y="251"/>
                </a:lnTo>
                <a:lnTo>
                  <a:pt x="3494" y="251"/>
                </a:lnTo>
                <a:lnTo>
                  <a:pt x="3349" y="249"/>
                </a:lnTo>
                <a:lnTo>
                  <a:pt x="3207" y="246"/>
                </a:lnTo>
                <a:lnTo>
                  <a:pt x="3066" y="243"/>
                </a:lnTo>
                <a:lnTo>
                  <a:pt x="2928" y="240"/>
                </a:lnTo>
                <a:lnTo>
                  <a:pt x="2791" y="235"/>
                </a:lnTo>
                <a:lnTo>
                  <a:pt x="2656" y="230"/>
                </a:lnTo>
                <a:lnTo>
                  <a:pt x="2524" y="225"/>
                </a:lnTo>
                <a:lnTo>
                  <a:pt x="2266" y="212"/>
                </a:lnTo>
                <a:lnTo>
                  <a:pt x="2019" y="198"/>
                </a:lnTo>
                <a:lnTo>
                  <a:pt x="1782" y="183"/>
                </a:lnTo>
                <a:lnTo>
                  <a:pt x="1557" y="167"/>
                </a:lnTo>
                <a:lnTo>
                  <a:pt x="1343" y="150"/>
                </a:lnTo>
                <a:lnTo>
                  <a:pt x="1144" y="132"/>
                </a:lnTo>
                <a:lnTo>
                  <a:pt x="957" y="114"/>
                </a:lnTo>
                <a:lnTo>
                  <a:pt x="785" y="96"/>
                </a:lnTo>
                <a:lnTo>
                  <a:pt x="627" y="79"/>
                </a:lnTo>
                <a:lnTo>
                  <a:pt x="487" y="63"/>
                </a:lnTo>
                <a:lnTo>
                  <a:pt x="361" y="48"/>
                </a:lnTo>
                <a:lnTo>
                  <a:pt x="254" y="35"/>
                </a:lnTo>
                <a:lnTo>
                  <a:pt x="165" y="23"/>
                </a:lnTo>
                <a:lnTo>
                  <a:pt x="42" y="6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2" name="Freeform 5"/>
          <p:cNvSpPr>
            <a:spLocks/>
          </p:cNvSpPr>
          <p:nvPr/>
        </p:nvSpPr>
        <p:spPr bwMode="auto">
          <a:xfrm rot="21010068">
            <a:off x="8493125" y="1797050"/>
            <a:ext cx="3300413" cy="441325"/>
          </a:xfrm>
          <a:custGeom>
            <a:avLst/>
            <a:gdLst>
              <a:gd name="T0" fmla="*/ 28052 w 10000"/>
              <a:gd name="T1" fmla="*/ 211004 h 5291"/>
              <a:gd name="T2" fmla="*/ 3286405 w 10000"/>
              <a:gd name="T3" fmla="*/ 440924 h 5291"/>
              <a:gd name="T4" fmla="*/ 3300266 w 10000"/>
              <a:gd name="T5" fmla="*/ 0 h 5291"/>
              <a:gd name="T6" fmla="*/ 3300266 w 10000"/>
              <a:gd name="T7" fmla="*/ 0 h 5291"/>
              <a:gd name="T8" fmla="*/ 3190367 w 10000"/>
              <a:gd name="T9" fmla="*/ 17000 h 5291"/>
              <a:gd name="T10" fmla="*/ 3080468 w 10000"/>
              <a:gd name="T11" fmla="*/ 33334 h 5291"/>
              <a:gd name="T12" fmla="*/ 2970569 w 10000"/>
              <a:gd name="T13" fmla="*/ 49167 h 5291"/>
              <a:gd name="T14" fmla="*/ 2860341 w 10000"/>
              <a:gd name="T15" fmla="*/ 62751 h 5291"/>
              <a:gd name="T16" fmla="*/ 2750112 w 10000"/>
              <a:gd name="T17" fmla="*/ 76418 h 5291"/>
              <a:gd name="T18" fmla="*/ 2639883 w 10000"/>
              <a:gd name="T19" fmla="*/ 89251 h 5291"/>
              <a:gd name="T20" fmla="*/ 2530974 w 10000"/>
              <a:gd name="T21" fmla="*/ 100168 h 5291"/>
              <a:gd name="T22" fmla="*/ 2420085 w 10000"/>
              <a:gd name="T23" fmla="*/ 110419 h 5291"/>
              <a:gd name="T24" fmla="*/ 2310186 w 10000"/>
              <a:gd name="T25" fmla="*/ 120002 h 5291"/>
              <a:gd name="T26" fmla="*/ 2202268 w 10000"/>
              <a:gd name="T27" fmla="*/ 128169 h 5291"/>
              <a:gd name="T28" fmla="*/ 2092369 w 10000"/>
              <a:gd name="T29" fmla="*/ 136336 h 5291"/>
              <a:gd name="T30" fmla="*/ 1984450 w 10000"/>
              <a:gd name="T31" fmla="*/ 143252 h 5291"/>
              <a:gd name="T32" fmla="*/ 1876531 w 10000"/>
              <a:gd name="T33" fmla="*/ 148669 h 5291"/>
              <a:gd name="T34" fmla="*/ 1768613 w 10000"/>
              <a:gd name="T35" fmla="*/ 154169 h 5291"/>
              <a:gd name="T36" fmla="*/ 1662014 w 10000"/>
              <a:gd name="T37" fmla="*/ 158836 h 5291"/>
              <a:gd name="T38" fmla="*/ 1556735 w 10000"/>
              <a:gd name="T39" fmla="*/ 162336 h 5291"/>
              <a:gd name="T40" fmla="*/ 1450797 w 10000"/>
              <a:gd name="T41" fmla="*/ 165003 h 5291"/>
              <a:gd name="T42" fmla="*/ 1346179 w 10000"/>
              <a:gd name="T43" fmla="*/ 167753 h 5291"/>
              <a:gd name="T44" fmla="*/ 1242880 w 10000"/>
              <a:gd name="T45" fmla="*/ 169086 h 5291"/>
              <a:gd name="T46" fmla="*/ 1139912 w 10000"/>
              <a:gd name="T47" fmla="*/ 170503 h 5291"/>
              <a:gd name="T48" fmla="*/ 1037934 w 10000"/>
              <a:gd name="T49" fmla="*/ 171086 h 5291"/>
              <a:gd name="T50" fmla="*/ 936946 w 10000"/>
              <a:gd name="T51" fmla="*/ 170503 h 5291"/>
              <a:gd name="T52" fmla="*/ 837277 w 10000"/>
              <a:gd name="T53" fmla="*/ 170503 h 5291"/>
              <a:gd name="T54" fmla="*/ 738600 w 10000"/>
              <a:gd name="T55" fmla="*/ 169086 h 5291"/>
              <a:gd name="T56" fmla="*/ 641242 w 10000"/>
              <a:gd name="T57" fmla="*/ 167003 h 5291"/>
              <a:gd name="T58" fmla="*/ 545534 w 10000"/>
              <a:gd name="T59" fmla="*/ 165003 h 5291"/>
              <a:gd name="T60" fmla="*/ 451476 w 10000"/>
              <a:gd name="T61" fmla="*/ 162919 h 5291"/>
              <a:gd name="T62" fmla="*/ 358079 w 10000"/>
              <a:gd name="T63" fmla="*/ 159586 h 5291"/>
              <a:gd name="T64" fmla="*/ 266001 w 10000"/>
              <a:gd name="T65" fmla="*/ 156086 h 5291"/>
              <a:gd name="T66" fmla="*/ 175904 w 10000"/>
              <a:gd name="T67" fmla="*/ 152753 h 5291"/>
              <a:gd name="T68" fmla="*/ 0 w 10000"/>
              <a:gd name="T69" fmla="*/ 143836 h 5291"/>
              <a:gd name="T70" fmla="*/ 28052 w 10000"/>
              <a:gd name="T71" fmla="*/ 211004 h 529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4386263" y="2603500"/>
            <a:ext cx="31750" cy="3424238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777163" y="2603500"/>
            <a:ext cx="0" cy="3424238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044098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5" y="973668"/>
            <a:ext cx="8827958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255" y="2603501"/>
            <a:ext cx="3129983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3897" y="2603501"/>
            <a:ext cx="314619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755" y="2595032"/>
            <a:ext cx="3161852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5255" y="3179764"/>
            <a:ext cx="3129983" cy="284729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3897" y="3179764"/>
            <a:ext cx="3146199" cy="284729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755" y="3179764"/>
            <a:ext cx="3161852" cy="284729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48BC3-F3E1-4B89-998C-A0D0623B8CA8}" type="datetimeFigureOut">
              <a:rPr lang="en-US"/>
              <a:pPr>
                <a:defRPr/>
              </a:pPr>
              <a:t>3/10/17</a:t>
            </a:fld>
            <a:endParaRPr lang="en-US"/>
          </a:p>
        </p:txBody>
      </p:sp>
      <p:sp>
        <p:nvSpPr>
          <p:cNvPr id="21" name="Footer Placeholder 7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8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56011-5923-4D9B-8D6A-23AF2B147F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/>
          </p:cNvSpPr>
          <p:nvPr/>
        </p:nvSpPr>
        <p:spPr bwMode="auto">
          <a:xfrm rot="21010068">
            <a:off x="8493125" y="1797050"/>
            <a:ext cx="3300413" cy="441325"/>
          </a:xfrm>
          <a:custGeom>
            <a:avLst/>
            <a:gdLst>
              <a:gd name="T0" fmla="*/ 28052 w 10000"/>
              <a:gd name="T1" fmla="*/ 211004 h 5291"/>
              <a:gd name="T2" fmla="*/ 3286405 w 10000"/>
              <a:gd name="T3" fmla="*/ 440924 h 5291"/>
              <a:gd name="T4" fmla="*/ 3300266 w 10000"/>
              <a:gd name="T5" fmla="*/ 0 h 5291"/>
              <a:gd name="T6" fmla="*/ 3300266 w 10000"/>
              <a:gd name="T7" fmla="*/ 0 h 5291"/>
              <a:gd name="T8" fmla="*/ 3190367 w 10000"/>
              <a:gd name="T9" fmla="*/ 17000 h 5291"/>
              <a:gd name="T10" fmla="*/ 3080468 w 10000"/>
              <a:gd name="T11" fmla="*/ 33334 h 5291"/>
              <a:gd name="T12" fmla="*/ 2970569 w 10000"/>
              <a:gd name="T13" fmla="*/ 49167 h 5291"/>
              <a:gd name="T14" fmla="*/ 2860341 w 10000"/>
              <a:gd name="T15" fmla="*/ 62751 h 5291"/>
              <a:gd name="T16" fmla="*/ 2750112 w 10000"/>
              <a:gd name="T17" fmla="*/ 76418 h 5291"/>
              <a:gd name="T18" fmla="*/ 2639883 w 10000"/>
              <a:gd name="T19" fmla="*/ 89251 h 5291"/>
              <a:gd name="T20" fmla="*/ 2530974 w 10000"/>
              <a:gd name="T21" fmla="*/ 100168 h 5291"/>
              <a:gd name="T22" fmla="*/ 2420085 w 10000"/>
              <a:gd name="T23" fmla="*/ 110419 h 5291"/>
              <a:gd name="T24" fmla="*/ 2310186 w 10000"/>
              <a:gd name="T25" fmla="*/ 120002 h 5291"/>
              <a:gd name="T26" fmla="*/ 2202268 w 10000"/>
              <a:gd name="T27" fmla="*/ 128169 h 5291"/>
              <a:gd name="T28" fmla="*/ 2092369 w 10000"/>
              <a:gd name="T29" fmla="*/ 136336 h 5291"/>
              <a:gd name="T30" fmla="*/ 1984450 w 10000"/>
              <a:gd name="T31" fmla="*/ 143252 h 5291"/>
              <a:gd name="T32" fmla="*/ 1876531 w 10000"/>
              <a:gd name="T33" fmla="*/ 148669 h 5291"/>
              <a:gd name="T34" fmla="*/ 1768613 w 10000"/>
              <a:gd name="T35" fmla="*/ 154169 h 5291"/>
              <a:gd name="T36" fmla="*/ 1662014 w 10000"/>
              <a:gd name="T37" fmla="*/ 158836 h 5291"/>
              <a:gd name="T38" fmla="*/ 1556735 w 10000"/>
              <a:gd name="T39" fmla="*/ 162336 h 5291"/>
              <a:gd name="T40" fmla="*/ 1450797 w 10000"/>
              <a:gd name="T41" fmla="*/ 165003 h 5291"/>
              <a:gd name="T42" fmla="*/ 1346179 w 10000"/>
              <a:gd name="T43" fmla="*/ 167753 h 5291"/>
              <a:gd name="T44" fmla="*/ 1242880 w 10000"/>
              <a:gd name="T45" fmla="*/ 169086 h 5291"/>
              <a:gd name="T46" fmla="*/ 1139912 w 10000"/>
              <a:gd name="T47" fmla="*/ 170503 h 5291"/>
              <a:gd name="T48" fmla="*/ 1037934 w 10000"/>
              <a:gd name="T49" fmla="*/ 171086 h 5291"/>
              <a:gd name="T50" fmla="*/ 936946 w 10000"/>
              <a:gd name="T51" fmla="*/ 170503 h 5291"/>
              <a:gd name="T52" fmla="*/ 837277 w 10000"/>
              <a:gd name="T53" fmla="*/ 170503 h 5291"/>
              <a:gd name="T54" fmla="*/ 738600 w 10000"/>
              <a:gd name="T55" fmla="*/ 169086 h 5291"/>
              <a:gd name="T56" fmla="*/ 641242 w 10000"/>
              <a:gd name="T57" fmla="*/ 167003 h 5291"/>
              <a:gd name="T58" fmla="*/ 545534 w 10000"/>
              <a:gd name="T59" fmla="*/ 165003 h 5291"/>
              <a:gd name="T60" fmla="*/ 451476 w 10000"/>
              <a:gd name="T61" fmla="*/ 162919 h 5291"/>
              <a:gd name="T62" fmla="*/ 358079 w 10000"/>
              <a:gd name="T63" fmla="*/ 159586 h 5291"/>
              <a:gd name="T64" fmla="*/ 266001 w 10000"/>
              <a:gd name="T65" fmla="*/ 156086 h 5291"/>
              <a:gd name="T66" fmla="*/ 175904 w 10000"/>
              <a:gd name="T67" fmla="*/ 152753 h 5291"/>
              <a:gd name="T68" fmla="*/ 0 w 10000"/>
              <a:gd name="T69" fmla="*/ 143836 h 5291"/>
              <a:gd name="T70" fmla="*/ 28052 w 10000"/>
              <a:gd name="T71" fmla="*/ 211004 h 529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3" name="Freeform 5"/>
          <p:cNvSpPr>
            <a:spLocks/>
          </p:cNvSpPr>
          <p:nvPr/>
        </p:nvSpPr>
        <p:spPr bwMode="auto">
          <a:xfrm>
            <a:off x="460375" y="1703388"/>
            <a:ext cx="11279188" cy="4687887"/>
          </a:xfrm>
          <a:custGeom>
            <a:avLst/>
            <a:gdLst>
              <a:gd name="T0" fmla="*/ 0 w 7104"/>
              <a:gd name="T1" fmla="*/ 0 h 2856"/>
              <a:gd name="T2" fmla="*/ 0 w 7104"/>
              <a:gd name="T3" fmla="*/ 4688045 h 2856"/>
              <a:gd name="T4" fmla="*/ 11280538 w 7104"/>
              <a:gd name="T5" fmla="*/ 4688045 h 2856"/>
              <a:gd name="T6" fmla="*/ 11280538 w 7104"/>
              <a:gd name="T7" fmla="*/ 1641 h 2856"/>
              <a:gd name="T8" fmla="*/ 11280538 w 7104"/>
              <a:gd name="T9" fmla="*/ 1641 h 2856"/>
              <a:gd name="T10" fmla="*/ 11024884 w 7104"/>
              <a:gd name="T11" fmla="*/ 42678 h 2856"/>
              <a:gd name="T12" fmla="*/ 10769230 w 7104"/>
              <a:gd name="T13" fmla="*/ 82074 h 2856"/>
              <a:gd name="T14" fmla="*/ 10513576 w 7104"/>
              <a:gd name="T15" fmla="*/ 119827 h 2856"/>
              <a:gd name="T16" fmla="*/ 10256334 w 7104"/>
              <a:gd name="T17" fmla="*/ 152657 h 2856"/>
              <a:gd name="T18" fmla="*/ 10000680 w 7104"/>
              <a:gd name="T19" fmla="*/ 185486 h 2856"/>
              <a:gd name="T20" fmla="*/ 9743438 w 7104"/>
              <a:gd name="T21" fmla="*/ 216674 h 2856"/>
              <a:gd name="T22" fmla="*/ 9489371 w 7104"/>
              <a:gd name="T23" fmla="*/ 242938 h 2856"/>
              <a:gd name="T24" fmla="*/ 9232129 w 7104"/>
              <a:gd name="T25" fmla="*/ 267560 h 2856"/>
              <a:gd name="T26" fmla="*/ 8976475 w 7104"/>
              <a:gd name="T27" fmla="*/ 290541 h 2856"/>
              <a:gd name="T28" fmla="*/ 8723997 w 7104"/>
              <a:gd name="T29" fmla="*/ 310238 h 2856"/>
              <a:gd name="T30" fmla="*/ 8469931 w 7104"/>
              <a:gd name="T31" fmla="*/ 329936 h 2856"/>
              <a:gd name="T32" fmla="*/ 8217453 w 7104"/>
              <a:gd name="T33" fmla="*/ 346351 h 2856"/>
              <a:gd name="T34" fmla="*/ 7966562 w 7104"/>
              <a:gd name="T35" fmla="*/ 359482 h 2856"/>
              <a:gd name="T36" fmla="*/ 7715672 w 7104"/>
              <a:gd name="T37" fmla="*/ 372614 h 2856"/>
              <a:gd name="T38" fmla="*/ 7467958 w 7104"/>
              <a:gd name="T39" fmla="*/ 384105 h 2856"/>
              <a:gd name="T40" fmla="*/ 7221831 w 7104"/>
              <a:gd name="T41" fmla="*/ 392312 h 2856"/>
              <a:gd name="T42" fmla="*/ 6975704 w 7104"/>
              <a:gd name="T43" fmla="*/ 398878 h 2856"/>
              <a:gd name="T44" fmla="*/ 6732754 w 7104"/>
              <a:gd name="T45" fmla="*/ 405444 h 2856"/>
              <a:gd name="T46" fmla="*/ 6491391 w 7104"/>
              <a:gd name="T47" fmla="*/ 408727 h 2856"/>
              <a:gd name="T48" fmla="*/ 6251616 w 7104"/>
              <a:gd name="T49" fmla="*/ 412010 h 2856"/>
              <a:gd name="T50" fmla="*/ 6015017 w 7104"/>
              <a:gd name="T51" fmla="*/ 413651 h 2856"/>
              <a:gd name="T52" fmla="*/ 5780005 w 7104"/>
              <a:gd name="T53" fmla="*/ 412010 h 2856"/>
              <a:gd name="T54" fmla="*/ 5548170 w 7104"/>
              <a:gd name="T55" fmla="*/ 412010 h 2856"/>
              <a:gd name="T56" fmla="*/ 5317923 w 7104"/>
              <a:gd name="T57" fmla="*/ 408727 h 2856"/>
              <a:gd name="T58" fmla="*/ 5092439 w 7104"/>
              <a:gd name="T59" fmla="*/ 403802 h 2856"/>
              <a:gd name="T60" fmla="*/ 4868543 w 7104"/>
              <a:gd name="T61" fmla="*/ 398878 h 2856"/>
              <a:gd name="T62" fmla="*/ 4649411 w 7104"/>
              <a:gd name="T63" fmla="*/ 393953 h 2856"/>
              <a:gd name="T64" fmla="*/ 4431867 w 7104"/>
              <a:gd name="T65" fmla="*/ 385746 h 2856"/>
              <a:gd name="T66" fmla="*/ 4217498 w 7104"/>
              <a:gd name="T67" fmla="*/ 377539 h 2856"/>
              <a:gd name="T68" fmla="*/ 4007894 w 7104"/>
              <a:gd name="T69" fmla="*/ 369331 h 2856"/>
              <a:gd name="T70" fmla="*/ 3598212 w 7104"/>
              <a:gd name="T71" fmla="*/ 347992 h 2856"/>
              <a:gd name="T72" fmla="*/ 3205997 w 7104"/>
              <a:gd name="T73" fmla="*/ 325012 h 2856"/>
              <a:gd name="T74" fmla="*/ 2829662 w 7104"/>
              <a:gd name="T75" fmla="*/ 300389 h 2856"/>
              <a:gd name="T76" fmla="*/ 2472381 w 7104"/>
              <a:gd name="T77" fmla="*/ 274126 h 2856"/>
              <a:gd name="T78" fmla="*/ 2132568 w 7104"/>
              <a:gd name="T79" fmla="*/ 246221 h 2856"/>
              <a:gd name="T80" fmla="*/ 1816573 w 7104"/>
              <a:gd name="T81" fmla="*/ 216674 h 2856"/>
              <a:gd name="T82" fmla="*/ 1519633 w 7104"/>
              <a:gd name="T83" fmla="*/ 187128 h 2856"/>
              <a:gd name="T84" fmla="*/ 1246512 w 7104"/>
              <a:gd name="T85" fmla="*/ 157581 h 2856"/>
              <a:gd name="T86" fmla="*/ 995622 w 7104"/>
              <a:gd name="T87" fmla="*/ 129676 h 2856"/>
              <a:gd name="T88" fmla="*/ 773314 w 7104"/>
              <a:gd name="T89" fmla="*/ 103413 h 2856"/>
              <a:gd name="T90" fmla="*/ 573237 w 7104"/>
              <a:gd name="T91" fmla="*/ 78791 h 2856"/>
              <a:gd name="T92" fmla="*/ 403330 w 7104"/>
              <a:gd name="T93" fmla="*/ 57452 h 2856"/>
              <a:gd name="T94" fmla="*/ 262006 w 7104"/>
              <a:gd name="T95" fmla="*/ 37754 h 2856"/>
              <a:gd name="T96" fmla="*/ 66692 w 7104"/>
              <a:gd name="T97" fmla="*/ 9849 h 2856"/>
              <a:gd name="T98" fmla="*/ 0 w 7104"/>
              <a:gd name="T99" fmla="*/ 0 h 2856"/>
              <a:gd name="T100" fmla="*/ 0 w 7104"/>
              <a:gd name="T101" fmla="*/ 0 h 285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7104" h="2856">
                <a:moveTo>
                  <a:pt x="0" y="0"/>
                </a:moveTo>
                <a:lnTo>
                  <a:pt x="0" y="2856"/>
                </a:lnTo>
                <a:lnTo>
                  <a:pt x="7104" y="2856"/>
                </a:lnTo>
                <a:lnTo>
                  <a:pt x="7104" y="1"/>
                </a:lnTo>
                <a:lnTo>
                  <a:pt x="6943" y="26"/>
                </a:lnTo>
                <a:lnTo>
                  <a:pt x="6782" y="50"/>
                </a:lnTo>
                <a:lnTo>
                  <a:pt x="6621" y="73"/>
                </a:lnTo>
                <a:lnTo>
                  <a:pt x="6459" y="93"/>
                </a:lnTo>
                <a:lnTo>
                  <a:pt x="6298" y="113"/>
                </a:lnTo>
                <a:lnTo>
                  <a:pt x="6136" y="132"/>
                </a:lnTo>
                <a:lnTo>
                  <a:pt x="5976" y="148"/>
                </a:lnTo>
                <a:lnTo>
                  <a:pt x="5814" y="163"/>
                </a:lnTo>
                <a:lnTo>
                  <a:pt x="5653" y="177"/>
                </a:lnTo>
                <a:lnTo>
                  <a:pt x="5494" y="189"/>
                </a:lnTo>
                <a:lnTo>
                  <a:pt x="5334" y="201"/>
                </a:lnTo>
                <a:lnTo>
                  <a:pt x="5175" y="211"/>
                </a:lnTo>
                <a:lnTo>
                  <a:pt x="5017" y="219"/>
                </a:lnTo>
                <a:lnTo>
                  <a:pt x="4859" y="227"/>
                </a:lnTo>
                <a:lnTo>
                  <a:pt x="4703" y="234"/>
                </a:lnTo>
                <a:lnTo>
                  <a:pt x="4548" y="239"/>
                </a:lnTo>
                <a:lnTo>
                  <a:pt x="4393" y="243"/>
                </a:lnTo>
                <a:lnTo>
                  <a:pt x="4240" y="247"/>
                </a:lnTo>
                <a:lnTo>
                  <a:pt x="4088" y="249"/>
                </a:lnTo>
                <a:lnTo>
                  <a:pt x="3937" y="251"/>
                </a:lnTo>
                <a:lnTo>
                  <a:pt x="3788" y="252"/>
                </a:lnTo>
                <a:lnTo>
                  <a:pt x="3640" y="251"/>
                </a:lnTo>
                <a:lnTo>
                  <a:pt x="3494" y="251"/>
                </a:lnTo>
                <a:lnTo>
                  <a:pt x="3349" y="249"/>
                </a:lnTo>
                <a:lnTo>
                  <a:pt x="3207" y="246"/>
                </a:lnTo>
                <a:lnTo>
                  <a:pt x="3066" y="243"/>
                </a:lnTo>
                <a:lnTo>
                  <a:pt x="2928" y="240"/>
                </a:lnTo>
                <a:lnTo>
                  <a:pt x="2791" y="235"/>
                </a:lnTo>
                <a:lnTo>
                  <a:pt x="2656" y="230"/>
                </a:lnTo>
                <a:lnTo>
                  <a:pt x="2524" y="225"/>
                </a:lnTo>
                <a:lnTo>
                  <a:pt x="2266" y="212"/>
                </a:lnTo>
                <a:lnTo>
                  <a:pt x="2019" y="198"/>
                </a:lnTo>
                <a:lnTo>
                  <a:pt x="1782" y="183"/>
                </a:lnTo>
                <a:lnTo>
                  <a:pt x="1557" y="167"/>
                </a:lnTo>
                <a:lnTo>
                  <a:pt x="1343" y="150"/>
                </a:lnTo>
                <a:lnTo>
                  <a:pt x="1144" y="132"/>
                </a:lnTo>
                <a:lnTo>
                  <a:pt x="957" y="114"/>
                </a:lnTo>
                <a:lnTo>
                  <a:pt x="785" y="96"/>
                </a:lnTo>
                <a:lnTo>
                  <a:pt x="627" y="79"/>
                </a:lnTo>
                <a:lnTo>
                  <a:pt x="487" y="63"/>
                </a:lnTo>
                <a:lnTo>
                  <a:pt x="361" y="48"/>
                </a:lnTo>
                <a:lnTo>
                  <a:pt x="254" y="35"/>
                </a:lnTo>
                <a:lnTo>
                  <a:pt x="165" y="23"/>
                </a:lnTo>
                <a:lnTo>
                  <a:pt x="42" y="6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4384675" y="2603500"/>
            <a:ext cx="0" cy="3462338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808913" y="2603500"/>
            <a:ext cx="0" cy="3462338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044098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5" y="973668"/>
            <a:ext cx="8827958" cy="706964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255" y="4532845"/>
            <a:ext cx="3051233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0055" y="4532842"/>
            <a:ext cx="30512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5512" y="4532842"/>
            <a:ext cx="30512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5255" y="5109108"/>
            <a:ext cx="3051233" cy="9179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055" y="5109108"/>
            <a:ext cx="3051233" cy="91257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5512" y="5109108"/>
            <a:ext cx="3051233" cy="91794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/>
          </p:cNvSpPr>
          <p:nvPr>
            <p:ph type="pic" idx="15"/>
          </p:nvPr>
        </p:nvSpPr>
        <p:spPr>
          <a:xfrm>
            <a:off x="1334900" y="2610916"/>
            <a:ext cx="2691943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30" name="Picture Placeholder 2"/>
          <p:cNvSpPr>
            <a:spLocks noGrp="1"/>
          </p:cNvSpPr>
          <p:nvPr>
            <p:ph type="pic" idx="21"/>
          </p:nvPr>
        </p:nvSpPr>
        <p:spPr>
          <a:xfrm>
            <a:off x="4749700" y="2603500"/>
            <a:ext cx="26919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31" name="Picture Placeholder 2"/>
          <p:cNvSpPr>
            <a:spLocks noGrp="1"/>
          </p:cNvSpPr>
          <p:nvPr>
            <p:ph type="pic" idx="22"/>
          </p:nvPr>
        </p:nvSpPr>
        <p:spPr>
          <a:xfrm>
            <a:off x="8165157" y="2603500"/>
            <a:ext cx="26919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B7366-7CC3-46A0-89CD-7988CD57D818}" type="datetimeFigureOut">
              <a:rPr lang="en-US"/>
              <a:pPr>
                <a:defRPr/>
              </a:pPr>
              <a:t>3/10/17</a:t>
            </a:fld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0C8A1-B7E8-42CC-B1F3-38BBA4C55C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 rot="21010068">
            <a:off x="8493125" y="1797050"/>
            <a:ext cx="3300413" cy="441325"/>
          </a:xfrm>
          <a:custGeom>
            <a:avLst/>
            <a:gdLst>
              <a:gd name="T0" fmla="*/ 28052 w 10000"/>
              <a:gd name="T1" fmla="*/ 211004 h 5291"/>
              <a:gd name="T2" fmla="*/ 3286405 w 10000"/>
              <a:gd name="T3" fmla="*/ 440924 h 5291"/>
              <a:gd name="T4" fmla="*/ 3300266 w 10000"/>
              <a:gd name="T5" fmla="*/ 0 h 5291"/>
              <a:gd name="T6" fmla="*/ 3300266 w 10000"/>
              <a:gd name="T7" fmla="*/ 0 h 5291"/>
              <a:gd name="T8" fmla="*/ 3190367 w 10000"/>
              <a:gd name="T9" fmla="*/ 17000 h 5291"/>
              <a:gd name="T10" fmla="*/ 3080468 w 10000"/>
              <a:gd name="T11" fmla="*/ 33334 h 5291"/>
              <a:gd name="T12" fmla="*/ 2970569 w 10000"/>
              <a:gd name="T13" fmla="*/ 49167 h 5291"/>
              <a:gd name="T14" fmla="*/ 2860341 w 10000"/>
              <a:gd name="T15" fmla="*/ 62751 h 5291"/>
              <a:gd name="T16" fmla="*/ 2750112 w 10000"/>
              <a:gd name="T17" fmla="*/ 76418 h 5291"/>
              <a:gd name="T18" fmla="*/ 2639883 w 10000"/>
              <a:gd name="T19" fmla="*/ 89251 h 5291"/>
              <a:gd name="T20" fmla="*/ 2530974 w 10000"/>
              <a:gd name="T21" fmla="*/ 100168 h 5291"/>
              <a:gd name="T22" fmla="*/ 2420085 w 10000"/>
              <a:gd name="T23" fmla="*/ 110419 h 5291"/>
              <a:gd name="T24" fmla="*/ 2310186 w 10000"/>
              <a:gd name="T25" fmla="*/ 120002 h 5291"/>
              <a:gd name="T26" fmla="*/ 2202268 w 10000"/>
              <a:gd name="T27" fmla="*/ 128169 h 5291"/>
              <a:gd name="T28" fmla="*/ 2092369 w 10000"/>
              <a:gd name="T29" fmla="*/ 136336 h 5291"/>
              <a:gd name="T30" fmla="*/ 1984450 w 10000"/>
              <a:gd name="T31" fmla="*/ 143252 h 5291"/>
              <a:gd name="T32" fmla="*/ 1876531 w 10000"/>
              <a:gd name="T33" fmla="*/ 148669 h 5291"/>
              <a:gd name="T34" fmla="*/ 1768613 w 10000"/>
              <a:gd name="T35" fmla="*/ 154169 h 5291"/>
              <a:gd name="T36" fmla="*/ 1662014 w 10000"/>
              <a:gd name="T37" fmla="*/ 158836 h 5291"/>
              <a:gd name="T38" fmla="*/ 1556735 w 10000"/>
              <a:gd name="T39" fmla="*/ 162336 h 5291"/>
              <a:gd name="T40" fmla="*/ 1450797 w 10000"/>
              <a:gd name="T41" fmla="*/ 165003 h 5291"/>
              <a:gd name="T42" fmla="*/ 1346179 w 10000"/>
              <a:gd name="T43" fmla="*/ 167753 h 5291"/>
              <a:gd name="T44" fmla="*/ 1242880 w 10000"/>
              <a:gd name="T45" fmla="*/ 169086 h 5291"/>
              <a:gd name="T46" fmla="*/ 1139912 w 10000"/>
              <a:gd name="T47" fmla="*/ 170503 h 5291"/>
              <a:gd name="T48" fmla="*/ 1037934 w 10000"/>
              <a:gd name="T49" fmla="*/ 171086 h 5291"/>
              <a:gd name="T50" fmla="*/ 936946 w 10000"/>
              <a:gd name="T51" fmla="*/ 170503 h 5291"/>
              <a:gd name="T52" fmla="*/ 837277 w 10000"/>
              <a:gd name="T53" fmla="*/ 170503 h 5291"/>
              <a:gd name="T54" fmla="*/ 738600 w 10000"/>
              <a:gd name="T55" fmla="*/ 169086 h 5291"/>
              <a:gd name="T56" fmla="*/ 641242 w 10000"/>
              <a:gd name="T57" fmla="*/ 167003 h 5291"/>
              <a:gd name="T58" fmla="*/ 545534 w 10000"/>
              <a:gd name="T59" fmla="*/ 165003 h 5291"/>
              <a:gd name="T60" fmla="*/ 451476 w 10000"/>
              <a:gd name="T61" fmla="*/ 162919 h 5291"/>
              <a:gd name="T62" fmla="*/ 358079 w 10000"/>
              <a:gd name="T63" fmla="*/ 159586 h 5291"/>
              <a:gd name="T64" fmla="*/ 266001 w 10000"/>
              <a:gd name="T65" fmla="*/ 156086 h 5291"/>
              <a:gd name="T66" fmla="*/ 175904 w 10000"/>
              <a:gd name="T67" fmla="*/ 152753 h 5291"/>
              <a:gd name="T68" fmla="*/ 0 w 10000"/>
              <a:gd name="T69" fmla="*/ 143836 h 5291"/>
              <a:gd name="T70" fmla="*/ 28052 w 10000"/>
              <a:gd name="T71" fmla="*/ 211004 h 529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" name="Freeform 5"/>
          <p:cNvSpPr>
            <a:spLocks/>
          </p:cNvSpPr>
          <p:nvPr/>
        </p:nvSpPr>
        <p:spPr bwMode="auto">
          <a:xfrm>
            <a:off x="460375" y="1866900"/>
            <a:ext cx="11279188" cy="4533900"/>
          </a:xfrm>
          <a:custGeom>
            <a:avLst/>
            <a:gdLst>
              <a:gd name="T0" fmla="*/ 0 w 7104"/>
              <a:gd name="T1" fmla="*/ 0 h 2856"/>
              <a:gd name="T2" fmla="*/ 0 w 7104"/>
              <a:gd name="T3" fmla="*/ 4533900 h 2856"/>
              <a:gd name="T4" fmla="*/ 11280538 w 7104"/>
              <a:gd name="T5" fmla="*/ 4533900 h 2856"/>
              <a:gd name="T6" fmla="*/ 11280538 w 7104"/>
              <a:gd name="T7" fmla="*/ 1588 h 2856"/>
              <a:gd name="T8" fmla="*/ 11280538 w 7104"/>
              <a:gd name="T9" fmla="*/ 1588 h 2856"/>
              <a:gd name="T10" fmla="*/ 11024884 w 7104"/>
              <a:gd name="T11" fmla="*/ 41275 h 2856"/>
              <a:gd name="T12" fmla="*/ 10769230 w 7104"/>
              <a:gd name="T13" fmla="*/ 79375 h 2856"/>
              <a:gd name="T14" fmla="*/ 10513576 w 7104"/>
              <a:gd name="T15" fmla="*/ 115888 h 2856"/>
              <a:gd name="T16" fmla="*/ 10256334 w 7104"/>
              <a:gd name="T17" fmla="*/ 147638 h 2856"/>
              <a:gd name="T18" fmla="*/ 10000680 w 7104"/>
              <a:gd name="T19" fmla="*/ 179388 h 2856"/>
              <a:gd name="T20" fmla="*/ 9743438 w 7104"/>
              <a:gd name="T21" fmla="*/ 209550 h 2856"/>
              <a:gd name="T22" fmla="*/ 9489371 w 7104"/>
              <a:gd name="T23" fmla="*/ 234950 h 2856"/>
              <a:gd name="T24" fmla="*/ 9232129 w 7104"/>
              <a:gd name="T25" fmla="*/ 258763 h 2856"/>
              <a:gd name="T26" fmla="*/ 8976475 w 7104"/>
              <a:gd name="T27" fmla="*/ 280988 h 2856"/>
              <a:gd name="T28" fmla="*/ 8723997 w 7104"/>
              <a:gd name="T29" fmla="*/ 300038 h 2856"/>
              <a:gd name="T30" fmla="*/ 8469931 w 7104"/>
              <a:gd name="T31" fmla="*/ 319088 h 2856"/>
              <a:gd name="T32" fmla="*/ 8217453 w 7104"/>
              <a:gd name="T33" fmla="*/ 334963 h 2856"/>
              <a:gd name="T34" fmla="*/ 7966562 w 7104"/>
              <a:gd name="T35" fmla="*/ 347663 h 2856"/>
              <a:gd name="T36" fmla="*/ 7715672 w 7104"/>
              <a:gd name="T37" fmla="*/ 360363 h 2856"/>
              <a:gd name="T38" fmla="*/ 7467958 w 7104"/>
              <a:gd name="T39" fmla="*/ 371475 h 2856"/>
              <a:gd name="T40" fmla="*/ 7221831 w 7104"/>
              <a:gd name="T41" fmla="*/ 379413 h 2856"/>
              <a:gd name="T42" fmla="*/ 6975704 w 7104"/>
              <a:gd name="T43" fmla="*/ 385763 h 2856"/>
              <a:gd name="T44" fmla="*/ 6732754 w 7104"/>
              <a:gd name="T45" fmla="*/ 392113 h 2856"/>
              <a:gd name="T46" fmla="*/ 6491391 w 7104"/>
              <a:gd name="T47" fmla="*/ 395288 h 2856"/>
              <a:gd name="T48" fmla="*/ 6251616 w 7104"/>
              <a:gd name="T49" fmla="*/ 398463 h 2856"/>
              <a:gd name="T50" fmla="*/ 6015017 w 7104"/>
              <a:gd name="T51" fmla="*/ 400050 h 2856"/>
              <a:gd name="T52" fmla="*/ 5780005 w 7104"/>
              <a:gd name="T53" fmla="*/ 398463 h 2856"/>
              <a:gd name="T54" fmla="*/ 5548170 w 7104"/>
              <a:gd name="T55" fmla="*/ 398463 h 2856"/>
              <a:gd name="T56" fmla="*/ 5317923 w 7104"/>
              <a:gd name="T57" fmla="*/ 395288 h 2856"/>
              <a:gd name="T58" fmla="*/ 5092439 w 7104"/>
              <a:gd name="T59" fmla="*/ 390525 h 2856"/>
              <a:gd name="T60" fmla="*/ 4868543 w 7104"/>
              <a:gd name="T61" fmla="*/ 385763 h 2856"/>
              <a:gd name="T62" fmla="*/ 4649411 w 7104"/>
              <a:gd name="T63" fmla="*/ 381000 h 2856"/>
              <a:gd name="T64" fmla="*/ 4431867 w 7104"/>
              <a:gd name="T65" fmla="*/ 373063 h 2856"/>
              <a:gd name="T66" fmla="*/ 4217498 w 7104"/>
              <a:gd name="T67" fmla="*/ 365125 h 2856"/>
              <a:gd name="T68" fmla="*/ 4007894 w 7104"/>
              <a:gd name="T69" fmla="*/ 357188 h 2856"/>
              <a:gd name="T70" fmla="*/ 3598212 w 7104"/>
              <a:gd name="T71" fmla="*/ 336550 h 2856"/>
              <a:gd name="T72" fmla="*/ 3205997 w 7104"/>
              <a:gd name="T73" fmla="*/ 314325 h 2856"/>
              <a:gd name="T74" fmla="*/ 2829662 w 7104"/>
              <a:gd name="T75" fmla="*/ 290513 h 2856"/>
              <a:gd name="T76" fmla="*/ 2472381 w 7104"/>
              <a:gd name="T77" fmla="*/ 265113 h 2856"/>
              <a:gd name="T78" fmla="*/ 2132568 w 7104"/>
              <a:gd name="T79" fmla="*/ 238125 h 2856"/>
              <a:gd name="T80" fmla="*/ 1816573 w 7104"/>
              <a:gd name="T81" fmla="*/ 209550 h 2856"/>
              <a:gd name="T82" fmla="*/ 1519633 w 7104"/>
              <a:gd name="T83" fmla="*/ 180975 h 2856"/>
              <a:gd name="T84" fmla="*/ 1246512 w 7104"/>
              <a:gd name="T85" fmla="*/ 152400 h 2856"/>
              <a:gd name="T86" fmla="*/ 995622 w 7104"/>
              <a:gd name="T87" fmla="*/ 125413 h 2856"/>
              <a:gd name="T88" fmla="*/ 773314 w 7104"/>
              <a:gd name="T89" fmla="*/ 100013 h 2856"/>
              <a:gd name="T90" fmla="*/ 573237 w 7104"/>
              <a:gd name="T91" fmla="*/ 76200 h 2856"/>
              <a:gd name="T92" fmla="*/ 403330 w 7104"/>
              <a:gd name="T93" fmla="*/ 55563 h 2856"/>
              <a:gd name="T94" fmla="*/ 262006 w 7104"/>
              <a:gd name="T95" fmla="*/ 36513 h 2856"/>
              <a:gd name="T96" fmla="*/ 66692 w 7104"/>
              <a:gd name="T97" fmla="*/ 9525 h 2856"/>
              <a:gd name="T98" fmla="*/ 0 w 7104"/>
              <a:gd name="T99" fmla="*/ 0 h 2856"/>
              <a:gd name="T100" fmla="*/ 0 w 7104"/>
              <a:gd name="T101" fmla="*/ 0 h 285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7104" h="2856">
                <a:moveTo>
                  <a:pt x="0" y="0"/>
                </a:moveTo>
                <a:lnTo>
                  <a:pt x="0" y="2856"/>
                </a:lnTo>
                <a:lnTo>
                  <a:pt x="7104" y="2856"/>
                </a:lnTo>
                <a:lnTo>
                  <a:pt x="7104" y="1"/>
                </a:lnTo>
                <a:lnTo>
                  <a:pt x="6943" y="26"/>
                </a:lnTo>
                <a:lnTo>
                  <a:pt x="6782" y="50"/>
                </a:lnTo>
                <a:lnTo>
                  <a:pt x="6621" y="73"/>
                </a:lnTo>
                <a:lnTo>
                  <a:pt x="6459" y="93"/>
                </a:lnTo>
                <a:lnTo>
                  <a:pt x="6298" y="113"/>
                </a:lnTo>
                <a:lnTo>
                  <a:pt x="6136" y="132"/>
                </a:lnTo>
                <a:lnTo>
                  <a:pt x="5976" y="148"/>
                </a:lnTo>
                <a:lnTo>
                  <a:pt x="5814" y="163"/>
                </a:lnTo>
                <a:lnTo>
                  <a:pt x="5653" y="177"/>
                </a:lnTo>
                <a:lnTo>
                  <a:pt x="5494" y="189"/>
                </a:lnTo>
                <a:lnTo>
                  <a:pt x="5334" y="201"/>
                </a:lnTo>
                <a:lnTo>
                  <a:pt x="5175" y="211"/>
                </a:lnTo>
                <a:lnTo>
                  <a:pt x="5017" y="219"/>
                </a:lnTo>
                <a:lnTo>
                  <a:pt x="4859" y="227"/>
                </a:lnTo>
                <a:lnTo>
                  <a:pt x="4703" y="234"/>
                </a:lnTo>
                <a:lnTo>
                  <a:pt x="4548" y="239"/>
                </a:lnTo>
                <a:lnTo>
                  <a:pt x="4393" y="243"/>
                </a:lnTo>
                <a:lnTo>
                  <a:pt x="4240" y="247"/>
                </a:lnTo>
                <a:lnTo>
                  <a:pt x="4088" y="249"/>
                </a:lnTo>
                <a:lnTo>
                  <a:pt x="3937" y="251"/>
                </a:lnTo>
                <a:lnTo>
                  <a:pt x="3788" y="252"/>
                </a:lnTo>
                <a:lnTo>
                  <a:pt x="3640" y="251"/>
                </a:lnTo>
                <a:lnTo>
                  <a:pt x="3494" y="251"/>
                </a:lnTo>
                <a:lnTo>
                  <a:pt x="3349" y="249"/>
                </a:lnTo>
                <a:lnTo>
                  <a:pt x="3207" y="246"/>
                </a:lnTo>
                <a:lnTo>
                  <a:pt x="3066" y="243"/>
                </a:lnTo>
                <a:lnTo>
                  <a:pt x="2928" y="240"/>
                </a:lnTo>
                <a:lnTo>
                  <a:pt x="2791" y="235"/>
                </a:lnTo>
                <a:lnTo>
                  <a:pt x="2656" y="230"/>
                </a:lnTo>
                <a:lnTo>
                  <a:pt x="2524" y="225"/>
                </a:lnTo>
                <a:lnTo>
                  <a:pt x="2266" y="212"/>
                </a:lnTo>
                <a:lnTo>
                  <a:pt x="2019" y="198"/>
                </a:lnTo>
                <a:lnTo>
                  <a:pt x="1782" y="183"/>
                </a:lnTo>
                <a:lnTo>
                  <a:pt x="1557" y="167"/>
                </a:lnTo>
                <a:lnTo>
                  <a:pt x="1343" y="150"/>
                </a:lnTo>
                <a:lnTo>
                  <a:pt x="1144" y="132"/>
                </a:lnTo>
                <a:lnTo>
                  <a:pt x="957" y="114"/>
                </a:lnTo>
                <a:lnTo>
                  <a:pt x="785" y="96"/>
                </a:lnTo>
                <a:lnTo>
                  <a:pt x="627" y="79"/>
                </a:lnTo>
                <a:lnTo>
                  <a:pt x="487" y="63"/>
                </a:lnTo>
                <a:lnTo>
                  <a:pt x="361" y="48"/>
                </a:lnTo>
                <a:lnTo>
                  <a:pt x="254" y="35"/>
                </a:lnTo>
                <a:lnTo>
                  <a:pt x="165" y="23"/>
                </a:lnTo>
                <a:lnTo>
                  <a:pt x="42" y="6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4098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5" y="973668"/>
            <a:ext cx="8827958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5255" y="2595033"/>
            <a:ext cx="8827958" cy="3424768"/>
          </a:xfrm>
        </p:spPr>
        <p:txBody>
          <a:bodyPr vert="eaVert" anchor="b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AC4B7-CEAD-4912-B986-82E23A55A835}" type="datetimeFigureOut">
              <a:rPr lang="en-US"/>
              <a:pPr>
                <a:defRPr/>
              </a:pPr>
              <a:t>3/10/17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76D16-7C13-4CE4-BA86-E5829ADD0B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 rot="5101749">
            <a:off x="6296820" y="4577556"/>
            <a:ext cx="3300412" cy="441325"/>
          </a:xfrm>
          <a:custGeom>
            <a:avLst/>
            <a:gdLst>
              <a:gd name="T0" fmla="*/ 28045 w 10000"/>
              <a:gd name="T1" fmla="*/ 211059 h 5291"/>
              <a:gd name="T2" fmla="*/ 3285549 w 10000"/>
              <a:gd name="T3" fmla="*/ 441039 h 5291"/>
              <a:gd name="T4" fmla="*/ 3299407 w 10000"/>
              <a:gd name="T5" fmla="*/ 0 h 5291"/>
              <a:gd name="T6" fmla="*/ 3299407 w 10000"/>
              <a:gd name="T7" fmla="*/ 0 h 5291"/>
              <a:gd name="T8" fmla="*/ 3189537 w 10000"/>
              <a:gd name="T9" fmla="*/ 17005 h 5291"/>
              <a:gd name="T10" fmla="*/ 3079666 w 10000"/>
              <a:gd name="T11" fmla="*/ 33343 h 5291"/>
              <a:gd name="T12" fmla="*/ 2969796 w 10000"/>
              <a:gd name="T13" fmla="*/ 49180 h 5291"/>
              <a:gd name="T14" fmla="*/ 2859596 w 10000"/>
              <a:gd name="T15" fmla="*/ 62767 h 5291"/>
              <a:gd name="T16" fmla="*/ 2749396 w 10000"/>
              <a:gd name="T17" fmla="*/ 76438 h 5291"/>
              <a:gd name="T18" fmla="*/ 2639196 w 10000"/>
              <a:gd name="T19" fmla="*/ 89275 h 5291"/>
              <a:gd name="T20" fmla="*/ 2530315 w 10000"/>
              <a:gd name="T21" fmla="*/ 100194 h 5291"/>
              <a:gd name="T22" fmla="*/ 2419455 w 10000"/>
              <a:gd name="T23" fmla="*/ 110447 h 5291"/>
              <a:gd name="T24" fmla="*/ 2309585 w 10000"/>
              <a:gd name="T25" fmla="*/ 120033 h 5291"/>
              <a:gd name="T26" fmla="*/ 2201694 w 10000"/>
              <a:gd name="T27" fmla="*/ 128202 h 5291"/>
              <a:gd name="T28" fmla="*/ 2091824 w 10000"/>
              <a:gd name="T29" fmla="*/ 136371 h 5291"/>
              <a:gd name="T30" fmla="*/ 1983933 w 10000"/>
              <a:gd name="T31" fmla="*/ 143290 h 5291"/>
              <a:gd name="T32" fmla="*/ 1876043 w 10000"/>
              <a:gd name="T33" fmla="*/ 148708 h 5291"/>
              <a:gd name="T34" fmla="*/ 1768152 w 10000"/>
              <a:gd name="T35" fmla="*/ 154209 h 5291"/>
              <a:gd name="T36" fmla="*/ 1661581 w 10000"/>
              <a:gd name="T37" fmla="*/ 158877 h 5291"/>
              <a:gd name="T38" fmla="*/ 1556330 w 10000"/>
              <a:gd name="T39" fmla="*/ 162378 h 5291"/>
              <a:gd name="T40" fmla="*/ 1450419 w 10000"/>
              <a:gd name="T41" fmla="*/ 165046 h 5291"/>
              <a:gd name="T42" fmla="*/ 1345828 w 10000"/>
              <a:gd name="T43" fmla="*/ 167797 h 5291"/>
              <a:gd name="T44" fmla="*/ 1242557 w 10000"/>
              <a:gd name="T45" fmla="*/ 169130 h 5291"/>
              <a:gd name="T46" fmla="*/ 1139615 w 10000"/>
              <a:gd name="T47" fmla="*/ 170547 h 5291"/>
              <a:gd name="T48" fmla="*/ 1037664 w 10000"/>
              <a:gd name="T49" fmla="*/ 171131 h 5291"/>
              <a:gd name="T50" fmla="*/ 936702 w 10000"/>
              <a:gd name="T51" fmla="*/ 170547 h 5291"/>
              <a:gd name="T52" fmla="*/ 837060 w 10000"/>
              <a:gd name="T53" fmla="*/ 170547 h 5291"/>
              <a:gd name="T54" fmla="*/ 738407 w 10000"/>
              <a:gd name="T55" fmla="*/ 169130 h 5291"/>
              <a:gd name="T56" fmla="*/ 641075 w 10000"/>
              <a:gd name="T57" fmla="*/ 167046 h 5291"/>
              <a:gd name="T58" fmla="*/ 545392 w 10000"/>
              <a:gd name="T59" fmla="*/ 165046 h 5291"/>
              <a:gd name="T60" fmla="*/ 451359 w 10000"/>
              <a:gd name="T61" fmla="*/ 162962 h 5291"/>
              <a:gd name="T62" fmla="*/ 357986 w 10000"/>
              <a:gd name="T63" fmla="*/ 159628 h 5291"/>
              <a:gd name="T64" fmla="*/ 265932 w 10000"/>
              <a:gd name="T65" fmla="*/ 156127 h 5291"/>
              <a:gd name="T66" fmla="*/ 175858 w 10000"/>
              <a:gd name="T67" fmla="*/ 152792 h 5291"/>
              <a:gd name="T68" fmla="*/ 0 w 10000"/>
              <a:gd name="T69" fmla="*/ 143873 h 5291"/>
              <a:gd name="T70" fmla="*/ 28045 w 10000"/>
              <a:gd name="T71" fmla="*/ 211059 h 529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14338" y="401638"/>
            <a:ext cx="6513512" cy="605472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 rot="5400000">
            <a:off x="4450556" y="2801145"/>
            <a:ext cx="6054725" cy="1255712"/>
          </a:xfrm>
          <a:custGeom>
            <a:avLst/>
            <a:gdLst>
              <a:gd name="T0" fmla="*/ 0 w 10000"/>
              <a:gd name="T1" fmla="*/ 0 h 8000"/>
              <a:gd name="T2" fmla="*/ 0 w 10000"/>
              <a:gd name="T3" fmla="*/ 1250179 h 8000"/>
              <a:gd name="T4" fmla="*/ 6053670 w 10000"/>
              <a:gd name="T5" fmla="*/ 1254885 h 8000"/>
              <a:gd name="T6" fmla="*/ 6053670 w 10000"/>
              <a:gd name="T7" fmla="*/ 1098 h 8000"/>
              <a:gd name="T8" fmla="*/ 6053670 w 10000"/>
              <a:gd name="T9" fmla="*/ 1098 h 8000"/>
              <a:gd name="T10" fmla="*/ 5916252 w 10000"/>
              <a:gd name="T11" fmla="*/ 24470 h 8000"/>
              <a:gd name="T12" fmla="*/ 5779439 w 10000"/>
              <a:gd name="T13" fmla="*/ 46744 h 8000"/>
              <a:gd name="T14" fmla="*/ 5642020 w 10000"/>
              <a:gd name="T15" fmla="*/ 68548 h 8000"/>
              <a:gd name="T16" fmla="*/ 5503997 w 10000"/>
              <a:gd name="T17" fmla="*/ 87215 h 8000"/>
              <a:gd name="T18" fmla="*/ 5366578 w 10000"/>
              <a:gd name="T19" fmla="*/ 106038 h 8000"/>
              <a:gd name="T20" fmla="*/ 5228555 w 10000"/>
              <a:gd name="T21" fmla="*/ 123606 h 8000"/>
              <a:gd name="T22" fmla="*/ 5092347 w 10000"/>
              <a:gd name="T23" fmla="*/ 138665 h 8000"/>
              <a:gd name="T24" fmla="*/ 4954324 w 10000"/>
              <a:gd name="T25" fmla="*/ 152939 h 8000"/>
              <a:gd name="T26" fmla="*/ 4816905 w 10000"/>
              <a:gd name="T27" fmla="*/ 165959 h 8000"/>
              <a:gd name="T28" fmla="*/ 4681908 w 10000"/>
              <a:gd name="T29" fmla="*/ 177253 h 8000"/>
              <a:gd name="T30" fmla="*/ 4545095 w 10000"/>
              <a:gd name="T31" fmla="*/ 188546 h 8000"/>
              <a:gd name="T32" fmla="*/ 4410099 w 10000"/>
              <a:gd name="T33" fmla="*/ 197958 h 8000"/>
              <a:gd name="T34" fmla="*/ 4275102 w 10000"/>
              <a:gd name="T35" fmla="*/ 205331 h 8000"/>
              <a:gd name="T36" fmla="*/ 4140710 w 10000"/>
              <a:gd name="T37" fmla="*/ 213017 h 8000"/>
              <a:gd name="T38" fmla="*/ 4007530 w 10000"/>
              <a:gd name="T39" fmla="*/ 219448 h 8000"/>
              <a:gd name="T40" fmla="*/ 3875560 w 10000"/>
              <a:gd name="T41" fmla="*/ 223997 h 8000"/>
              <a:gd name="T42" fmla="*/ 3743590 w 10000"/>
              <a:gd name="T43" fmla="*/ 227918 h 8000"/>
              <a:gd name="T44" fmla="*/ 3612830 w 10000"/>
              <a:gd name="T45" fmla="*/ 231683 h 8000"/>
              <a:gd name="T46" fmla="*/ 3483887 w 10000"/>
              <a:gd name="T47" fmla="*/ 233409 h 8000"/>
              <a:gd name="T48" fmla="*/ 3354944 w 10000"/>
              <a:gd name="T49" fmla="*/ 235291 h 8000"/>
              <a:gd name="T50" fmla="*/ 3227817 w 10000"/>
              <a:gd name="T51" fmla="*/ 236232 h 8000"/>
              <a:gd name="T52" fmla="*/ 3101901 w 10000"/>
              <a:gd name="T53" fmla="*/ 235291 h 8000"/>
              <a:gd name="T54" fmla="*/ 2977195 w 10000"/>
              <a:gd name="T55" fmla="*/ 235291 h 8000"/>
              <a:gd name="T56" fmla="*/ 2853700 w 10000"/>
              <a:gd name="T57" fmla="*/ 233409 h 8000"/>
              <a:gd name="T58" fmla="*/ 2732627 w 10000"/>
              <a:gd name="T59" fmla="*/ 230585 h 8000"/>
              <a:gd name="T60" fmla="*/ 2612764 w 10000"/>
              <a:gd name="T61" fmla="*/ 227918 h 8000"/>
              <a:gd name="T62" fmla="*/ 2495323 w 10000"/>
              <a:gd name="T63" fmla="*/ 224938 h 8000"/>
              <a:gd name="T64" fmla="*/ 2378487 w 10000"/>
              <a:gd name="T65" fmla="*/ 220389 h 8000"/>
              <a:gd name="T66" fmla="*/ 2263467 w 10000"/>
              <a:gd name="T67" fmla="*/ 215526 h 8000"/>
              <a:gd name="T68" fmla="*/ 2150869 w 10000"/>
              <a:gd name="T69" fmla="*/ 211134 h 8000"/>
              <a:gd name="T70" fmla="*/ 1931121 w 10000"/>
              <a:gd name="T71" fmla="*/ 198742 h 8000"/>
              <a:gd name="T72" fmla="*/ 1720453 w 10000"/>
              <a:gd name="T73" fmla="*/ 185566 h 8000"/>
              <a:gd name="T74" fmla="*/ 1518260 w 10000"/>
              <a:gd name="T75" fmla="*/ 171762 h 8000"/>
              <a:gd name="T76" fmla="*/ 1326964 w 10000"/>
              <a:gd name="T77" fmla="*/ 156547 h 8000"/>
              <a:gd name="T78" fmla="*/ 1144144 w 10000"/>
              <a:gd name="T79" fmla="*/ 140704 h 8000"/>
              <a:gd name="T80" fmla="*/ 974641 w 10000"/>
              <a:gd name="T81" fmla="*/ 123606 h 8000"/>
              <a:gd name="T82" fmla="*/ 815429 w 10000"/>
              <a:gd name="T83" fmla="*/ 106822 h 8000"/>
              <a:gd name="T84" fmla="*/ 668931 w 10000"/>
              <a:gd name="T85" fmla="*/ 90038 h 8000"/>
              <a:gd name="T86" fmla="*/ 534539 w 10000"/>
              <a:gd name="T87" fmla="*/ 74195 h 8000"/>
              <a:gd name="T88" fmla="*/ 415282 w 10000"/>
              <a:gd name="T89" fmla="*/ 59136 h 8000"/>
              <a:gd name="T90" fmla="*/ 307526 w 10000"/>
              <a:gd name="T91" fmla="*/ 44862 h 8000"/>
              <a:gd name="T92" fmla="*/ 216721 w 10000"/>
              <a:gd name="T93" fmla="*/ 32941 h 8000"/>
              <a:gd name="T94" fmla="*/ 140445 w 10000"/>
              <a:gd name="T95" fmla="*/ 21647 h 8000"/>
              <a:gd name="T96" fmla="*/ 35717 w 10000"/>
              <a:gd name="T97" fmla="*/ 5490 h 8000"/>
              <a:gd name="T98" fmla="*/ 0 w 10000"/>
              <a:gd name="T99" fmla="*/ 0 h 8000"/>
              <a:gd name="T100" fmla="*/ 0 w 10000"/>
              <a:gd name="T101" fmla="*/ 0 h 8000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2352338" y="3859213"/>
            <a:ext cx="185737" cy="3683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4098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8990" y="1278466"/>
            <a:ext cx="1441943" cy="4748591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5255" y="1278466"/>
            <a:ext cx="6257655" cy="474859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3E10B-727E-4E18-B824-262F1A542968}" type="datetimeFigureOut">
              <a:rPr lang="en-US"/>
              <a:pPr>
                <a:defRPr/>
              </a:pPr>
              <a:t>3/10/17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63B03-ED0A-4A47-B167-1C4CE72E43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 rot="21010068">
            <a:off x="8493125" y="1797050"/>
            <a:ext cx="3300413" cy="441325"/>
          </a:xfrm>
          <a:custGeom>
            <a:avLst/>
            <a:gdLst>
              <a:gd name="T0" fmla="*/ 28052 w 10000"/>
              <a:gd name="T1" fmla="*/ 211004 h 5291"/>
              <a:gd name="T2" fmla="*/ 3286405 w 10000"/>
              <a:gd name="T3" fmla="*/ 440924 h 5291"/>
              <a:gd name="T4" fmla="*/ 3300266 w 10000"/>
              <a:gd name="T5" fmla="*/ 0 h 5291"/>
              <a:gd name="T6" fmla="*/ 3300266 w 10000"/>
              <a:gd name="T7" fmla="*/ 0 h 5291"/>
              <a:gd name="T8" fmla="*/ 3190367 w 10000"/>
              <a:gd name="T9" fmla="*/ 17000 h 5291"/>
              <a:gd name="T10" fmla="*/ 3080468 w 10000"/>
              <a:gd name="T11" fmla="*/ 33334 h 5291"/>
              <a:gd name="T12" fmla="*/ 2970569 w 10000"/>
              <a:gd name="T13" fmla="*/ 49167 h 5291"/>
              <a:gd name="T14" fmla="*/ 2860341 w 10000"/>
              <a:gd name="T15" fmla="*/ 62751 h 5291"/>
              <a:gd name="T16" fmla="*/ 2750112 w 10000"/>
              <a:gd name="T17" fmla="*/ 76418 h 5291"/>
              <a:gd name="T18" fmla="*/ 2639883 w 10000"/>
              <a:gd name="T19" fmla="*/ 89251 h 5291"/>
              <a:gd name="T20" fmla="*/ 2530974 w 10000"/>
              <a:gd name="T21" fmla="*/ 100168 h 5291"/>
              <a:gd name="T22" fmla="*/ 2420085 w 10000"/>
              <a:gd name="T23" fmla="*/ 110419 h 5291"/>
              <a:gd name="T24" fmla="*/ 2310186 w 10000"/>
              <a:gd name="T25" fmla="*/ 120002 h 5291"/>
              <a:gd name="T26" fmla="*/ 2202268 w 10000"/>
              <a:gd name="T27" fmla="*/ 128169 h 5291"/>
              <a:gd name="T28" fmla="*/ 2092369 w 10000"/>
              <a:gd name="T29" fmla="*/ 136336 h 5291"/>
              <a:gd name="T30" fmla="*/ 1984450 w 10000"/>
              <a:gd name="T31" fmla="*/ 143252 h 5291"/>
              <a:gd name="T32" fmla="*/ 1876531 w 10000"/>
              <a:gd name="T33" fmla="*/ 148669 h 5291"/>
              <a:gd name="T34" fmla="*/ 1768613 w 10000"/>
              <a:gd name="T35" fmla="*/ 154169 h 5291"/>
              <a:gd name="T36" fmla="*/ 1662014 w 10000"/>
              <a:gd name="T37" fmla="*/ 158836 h 5291"/>
              <a:gd name="T38" fmla="*/ 1556735 w 10000"/>
              <a:gd name="T39" fmla="*/ 162336 h 5291"/>
              <a:gd name="T40" fmla="*/ 1450797 w 10000"/>
              <a:gd name="T41" fmla="*/ 165003 h 5291"/>
              <a:gd name="T42" fmla="*/ 1346179 w 10000"/>
              <a:gd name="T43" fmla="*/ 167753 h 5291"/>
              <a:gd name="T44" fmla="*/ 1242880 w 10000"/>
              <a:gd name="T45" fmla="*/ 169086 h 5291"/>
              <a:gd name="T46" fmla="*/ 1139912 w 10000"/>
              <a:gd name="T47" fmla="*/ 170503 h 5291"/>
              <a:gd name="T48" fmla="*/ 1037934 w 10000"/>
              <a:gd name="T49" fmla="*/ 171086 h 5291"/>
              <a:gd name="T50" fmla="*/ 936946 w 10000"/>
              <a:gd name="T51" fmla="*/ 170503 h 5291"/>
              <a:gd name="T52" fmla="*/ 837277 w 10000"/>
              <a:gd name="T53" fmla="*/ 170503 h 5291"/>
              <a:gd name="T54" fmla="*/ 738600 w 10000"/>
              <a:gd name="T55" fmla="*/ 169086 h 5291"/>
              <a:gd name="T56" fmla="*/ 641242 w 10000"/>
              <a:gd name="T57" fmla="*/ 167003 h 5291"/>
              <a:gd name="T58" fmla="*/ 545534 w 10000"/>
              <a:gd name="T59" fmla="*/ 165003 h 5291"/>
              <a:gd name="T60" fmla="*/ 451476 w 10000"/>
              <a:gd name="T61" fmla="*/ 162919 h 5291"/>
              <a:gd name="T62" fmla="*/ 358079 w 10000"/>
              <a:gd name="T63" fmla="*/ 159586 h 5291"/>
              <a:gd name="T64" fmla="*/ 266001 w 10000"/>
              <a:gd name="T65" fmla="*/ 156086 h 5291"/>
              <a:gd name="T66" fmla="*/ 175904 w 10000"/>
              <a:gd name="T67" fmla="*/ 152753 h 5291"/>
              <a:gd name="T68" fmla="*/ 0 w 10000"/>
              <a:gd name="T69" fmla="*/ 143836 h 5291"/>
              <a:gd name="T70" fmla="*/ 28052 w 10000"/>
              <a:gd name="T71" fmla="*/ 211004 h 529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" name="Freeform 5"/>
          <p:cNvSpPr>
            <a:spLocks/>
          </p:cNvSpPr>
          <p:nvPr/>
        </p:nvSpPr>
        <p:spPr bwMode="auto">
          <a:xfrm>
            <a:off x="460375" y="1866900"/>
            <a:ext cx="11279188" cy="4533900"/>
          </a:xfrm>
          <a:custGeom>
            <a:avLst/>
            <a:gdLst>
              <a:gd name="T0" fmla="*/ 0 w 7104"/>
              <a:gd name="T1" fmla="*/ 0 h 2856"/>
              <a:gd name="T2" fmla="*/ 0 w 7104"/>
              <a:gd name="T3" fmla="*/ 4533900 h 2856"/>
              <a:gd name="T4" fmla="*/ 11280538 w 7104"/>
              <a:gd name="T5" fmla="*/ 4533900 h 2856"/>
              <a:gd name="T6" fmla="*/ 11280538 w 7104"/>
              <a:gd name="T7" fmla="*/ 1588 h 2856"/>
              <a:gd name="T8" fmla="*/ 11280538 w 7104"/>
              <a:gd name="T9" fmla="*/ 1588 h 2856"/>
              <a:gd name="T10" fmla="*/ 11024884 w 7104"/>
              <a:gd name="T11" fmla="*/ 41275 h 2856"/>
              <a:gd name="T12" fmla="*/ 10769230 w 7104"/>
              <a:gd name="T13" fmla="*/ 79375 h 2856"/>
              <a:gd name="T14" fmla="*/ 10513576 w 7104"/>
              <a:gd name="T15" fmla="*/ 115888 h 2856"/>
              <a:gd name="T16" fmla="*/ 10256334 w 7104"/>
              <a:gd name="T17" fmla="*/ 147638 h 2856"/>
              <a:gd name="T18" fmla="*/ 10000680 w 7104"/>
              <a:gd name="T19" fmla="*/ 179388 h 2856"/>
              <a:gd name="T20" fmla="*/ 9743438 w 7104"/>
              <a:gd name="T21" fmla="*/ 209550 h 2856"/>
              <a:gd name="T22" fmla="*/ 9489371 w 7104"/>
              <a:gd name="T23" fmla="*/ 234950 h 2856"/>
              <a:gd name="T24" fmla="*/ 9232129 w 7104"/>
              <a:gd name="T25" fmla="*/ 258763 h 2856"/>
              <a:gd name="T26" fmla="*/ 8976475 w 7104"/>
              <a:gd name="T27" fmla="*/ 280988 h 2856"/>
              <a:gd name="T28" fmla="*/ 8723997 w 7104"/>
              <a:gd name="T29" fmla="*/ 300038 h 2856"/>
              <a:gd name="T30" fmla="*/ 8469931 w 7104"/>
              <a:gd name="T31" fmla="*/ 319088 h 2856"/>
              <a:gd name="T32" fmla="*/ 8217453 w 7104"/>
              <a:gd name="T33" fmla="*/ 334963 h 2856"/>
              <a:gd name="T34" fmla="*/ 7966562 w 7104"/>
              <a:gd name="T35" fmla="*/ 347663 h 2856"/>
              <a:gd name="T36" fmla="*/ 7715672 w 7104"/>
              <a:gd name="T37" fmla="*/ 360363 h 2856"/>
              <a:gd name="T38" fmla="*/ 7467958 w 7104"/>
              <a:gd name="T39" fmla="*/ 371475 h 2856"/>
              <a:gd name="T40" fmla="*/ 7221831 w 7104"/>
              <a:gd name="T41" fmla="*/ 379413 h 2856"/>
              <a:gd name="T42" fmla="*/ 6975704 w 7104"/>
              <a:gd name="T43" fmla="*/ 385763 h 2856"/>
              <a:gd name="T44" fmla="*/ 6732754 w 7104"/>
              <a:gd name="T45" fmla="*/ 392113 h 2856"/>
              <a:gd name="T46" fmla="*/ 6491391 w 7104"/>
              <a:gd name="T47" fmla="*/ 395288 h 2856"/>
              <a:gd name="T48" fmla="*/ 6251616 w 7104"/>
              <a:gd name="T49" fmla="*/ 398463 h 2856"/>
              <a:gd name="T50" fmla="*/ 6015017 w 7104"/>
              <a:gd name="T51" fmla="*/ 400050 h 2856"/>
              <a:gd name="T52" fmla="*/ 5780005 w 7104"/>
              <a:gd name="T53" fmla="*/ 398463 h 2856"/>
              <a:gd name="T54" fmla="*/ 5548170 w 7104"/>
              <a:gd name="T55" fmla="*/ 398463 h 2856"/>
              <a:gd name="T56" fmla="*/ 5317923 w 7104"/>
              <a:gd name="T57" fmla="*/ 395288 h 2856"/>
              <a:gd name="T58" fmla="*/ 5092439 w 7104"/>
              <a:gd name="T59" fmla="*/ 390525 h 2856"/>
              <a:gd name="T60" fmla="*/ 4868543 w 7104"/>
              <a:gd name="T61" fmla="*/ 385763 h 2856"/>
              <a:gd name="T62" fmla="*/ 4649411 w 7104"/>
              <a:gd name="T63" fmla="*/ 381000 h 2856"/>
              <a:gd name="T64" fmla="*/ 4431867 w 7104"/>
              <a:gd name="T65" fmla="*/ 373063 h 2856"/>
              <a:gd name="T66" fmla="*/ 4217498 w 7104"/>
              <a:gd name="T67" fmla="*/ 365125 h 2856"/>
              <a:gd name="T68" fmla="*/ 4007894 w 7104"/>
              <a:gd name="T69" fmla="*/ 357188 h 2856"/>
              <a:gd name="T70" fmla="*/ 3598212 w 7104"/>
              <a:gd name="T71" fmla="*/ 336550 h 2856"/>
              <a:gd name="T72" fmla="*/ 3205997 w 7104"/>
              <a:gd name="T73" fmla="*/ 314325 h 2856"/>
              <a:gd name="T74" fmla="*/ 2829662 w 7104"/>
              <a:gd name="T75" fmla="*/ 290513 h 2856"/>
              <a:gd name="T76" fmla="*/ 2472381 w 7104"/>
              <a:gd name="T77" fmla="*/ 265113 h 2856"/>
              <a:gd name="T78" fmla="*/ 2132568 w 7104"/>
              <a:gd name="T79" fmla="*/ 238125 h 2856"/>
              <a:gd name="T80" fmla="*/ 1816573 w 7104"/>
              <a:gd name="T81" fmla="*/ 209550 h 2856"/>
              <a:gd name="T82" fmla="*/ 1519633 w 7104"/>
              <a:gd name="T83" fmla="*/ 180975 h 2856"/>
              <a:gd name="T84" fmla="*/ 1246512 w 7104"/>
              <a:gd name="T85" fmla="*/ 152400 h 2856"/>
              <a:gd name="T86" fmla="*/ 995622 w 7104"/>
              <a:gd name="T87" fmla="*/ 125413 h 2856"/>
              <a:gd name="T88" fmla="*/ 773314 w 7104"/>
              <a:gd name="T89" fmla="*/ 100013 h 2856"/>
              <a:gd name="T90" fmla="*/ 573237 w 7104"/>
              <a:gd name="T91" fmla="*/ 76200 h 2856"/>
              <a:gd name="T92" fmla="*/ 403330 w 7104"/>
              <a:gd name="T93" fmla="*/ 55563 h 2856"/>
              <a:gd name="T94" fmla="*/ 262006 w 7104"/>
              <a:gd name="T95" fmla="*/ 36513 h 2856"/>
              <a:gd name="T96" fmla="*/ 66692 w 7104"/>
              <a:gd name="T97" fmla="*/ 9525 h 2856"/>
              <a:gd name="T98" fmla="*/ 0 w 7104"/>
              <a:gd name="T99" fmla="*/ 0 h 2856"/>
              <a:gd name="T100" fmla="*/ 0 w 7104"/>
              <a:gd name="T101" fmla="*/ 0 h 285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7104" h="2856">
                <a:moveTo>
                  <a:pt x="0" y="0"/>
                </a:moveTo>
                <a:lnTo>
                  <a:pt x="0" y="2856"/>
                </a:lnTo>
                <a:lnTo>
                  <a:pt x="7104" y="2856"/>
                </a:lnTo>
                <a:lnTo>
                  <a:pt x="7104" y="1"/>
                </a:lnTo>
                <a:lnTo>
                  <a:pt x="6943" y="26"/>
                </a:lnTo>
                <a:lnTo>
                  <a:pt x="6782" y="50"/>
                </a:lnTo>
                <a:lnTo>
                  <a:pt x="6621" y="73"/>
                </a:lnTo>
                <a:lnTo>
                  <a:pt x="6459" y="93"/>
                </a:lnTo>
                <a:lnTo>
                  <a:pt x="6298" y="113"/>
                </a:lnTo>
                <a:lnTo>
                  <a:pt x="6136" y="132"/>
                </a:lnTo>
                <a:lnTo>
                  <a:pt x="5976" y="148"/>
                </a:lnTo>
                <a:lnTo>
                  <a:pt x="5814" y="163"/>
                </a:lnTo>
                <a:lnTo>
                  <a:pt x="5653" y="177"/>
                </a:lnTo>
                <a:lnTo>
                  <a:pt x="5494" y="189"/>
                </a:lnTo>
                <a:lnTo>
                  <a:pt x="5334" y="201"/>
                </a:lnTo>
                <a:lnTo>
                  <a:pt x="5175" y="211"/>
                </a:lnTo>
                <a:lnTo>
                  <a:pt x="5017" y="219"/>
                </a:lnTo>
                <a:lnTo>
                  <a:pt x="4859" y="227"/>
                </a:lnTo>
                <a:lnTo>
                  <a:pt x="4703" y="234"/>
                </a:lnTo>
                <a:lnTo>
                  <a:pt x="4548" y="239"/>
                </a:lnTo>
                <a:lnTo>
                  <a:pt x="4393" y="243"/>
                </a:lnTo>
                <a:lnTo>
                  <a:pt x="4240" y="247"/>
                </a:lnTo>
                <a:lnTo>
                  <a:pt x="4088" y="249"/>
                </a:lnTo>
                <a:lnTo>
                  <a:pt x="3937" y="251"/>
                </a:lnTo>
                <a:lnTo>
                  <a:pt x="3788" y="252"/>
                </a:lnTo>
                <a:lnTo>
                  <a:pt x="3640" y="251"/>
                </a:lnTo>
                <a:lnTo>
                  <a:pt x="3494" y="251"/>
                </a:lnTo>
                <a:lnTo>
                  <a:pt x="3349" y="249"/>
                </a:lnTo>
                <a:lnTo>
                  <a:pt x="3207" y="246"/>
                </a:lnTo>
                <a:lnTo>
                  <a:pt x="3066" y="243"/>
                </a:lnTo>
                <a:lnTo>
                  <a:pt x="2928" y="240"/>
                </a:lnTo>
                <a:lnTo>
                  <a:pt x="2791" y="235"/>
                </a:lnTo>
                <a:lnTo>
                  <a:pt x="2656" y="230"/>
                </a:lnTo>
                <a:lnTo>
                  <a:pt x="2524" y="225"/>
                </a:lnTo>
                <a:lnTo>
                  <a:pt x="2266" y="212"/>
                </a:lnTo>
                <a:lnTo>
                  <a:pt x="2019" y="198"/>
                </a:lnTo>
                <a:lnTo>
                  <a:pt x="1782" y="183"/>
                </a:lnTo>
                <a:lnTo>
                  <a:pt x="1557" y="167"/>
                </a:lnTo>
                <a:lnTo>
                  <a:pt x="1343" y="150"/>
                </a:lnTo>
                <a:lnTo>
                  <a:pt x="1144" y="132"/>
                </a:lnTo>
                <a:lnTo>
                  <a:pt x="957" y="114"/>
                </a:lnTo>
                <a:lnTo>
                  <a:pt x="785" y="96"/>
                </a:lnTo>
                <a:lnTo>
                  <a:pt x="627" y="79"/>
                </a:lnTo>
                <a:lnTo>
                  <a:pt x="487" y="63"/>
                </a:lnTo>
                <a:lnTo>
                  <a:pt x="361" y="48"/>
                </a:lnTo>
                <a:lnTo>
                  <a:pt x="254" y="35"/>
                </a:lnTo>
                <a:lnTo>
                  <a:pt x="165" y="23"/>
                </a:lnTo>
                <a:lnTo>
                  <a:pt x="42" y="6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4098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5" y="973669"/>
            <a:ext cx="8827958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5255" y="2603500"/>
            <a:ext cx="8827958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7449D-D7E8-4E60-825E-AA1C99FB2BB2}" type="datetimeFigureOut">
              <a:rPr lang="en-US"/>
              <a:pPr>
                <a:defRPr/>
              </a:pPr>
              <a:t>3/10/17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0CF6F-9443-49B1-BC56-81DE4F7687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 rot="16200000">
            <a:off x="3788569" y="2801144"/>
            <a:ext cx="6054725" cy="1255713"/>
          </a:xfrm>
          <a:custGeom>
            <a:avLst/>
            <a:gdLst>
              <a:gd name="T0" fmla="*/ 0 w 10000"/>
              <a:gd name="T1" fmla="*/ 0 h 8000"/>
              <a:gd name="T2" fmla="*/ 0 w 10000"/>
              <a:gd name="T3" fmla="*/ 1250179 h 8000"/>
              <a:gd name="T4" fmla="*/ 6053670 w 10000"/>
              <a:gd name="T5" fmla="*/ 1254885 h 8000"/>
              <a:gd name="T6" fmla="*/ 6053670 w 10000"/>
              <a:gd name="T7" fmla="*/ 1098 h 8000"/>
              <a:gd name="T8" fmla="*/ 6053670 w 10000"/>
              <a:gd name="T9" fmla="*/ 1098 h 8000"/>
              <a:gd name="T10" fmla="*/ 5916252 w 10000"/>
              <a:gd name="T11" fmla="*/ 24470 h 8000"/>
              <a:gd name="T12" fmla="*/ 5779439 w 10000"/>
              <a:gd name="T13" fmla="*/ 46744 h 8000"/>
              <a:gd name="T14" fmla="*/ 5642020 w 10000"/>
              <a:gd name="T15" fmla="*/ 68548 h 8000"/>
              <a:gd name="T16" fmla="*/ 5503997 w 10000"/>
              <a:gd name="T17" fmla="*/ 87215 h 8000"/>
              <a:gd name="T18" fmla="*/ 5366578 w 10000"/>
              <a:gd name="T19" fmla="*/ 106038 h 8000"/>
              <a:gd name="T20" fmla="*/ 5228555 w 10000"/>
              <a:gd name="T21" fmla="*/ 123606 h 8000"/>
              <a:gd name="T22" fmla="*/ 5092347 w 10000"/>
              <a:gd name="T23" fmla="*/ 138665 h 8000"/>
              <a:gd name="T24" fmla="*/ 4954324 w 10000"/>
              <a:gd name="T25" fmla="*/ 152939 h 8000"/>
              <a:gd name="T26" fmla="*/ 4816905 w 10000"/>
              <a:gd name="T27" fmla="*/ 165959 h 8000"/>
              <a:gd name="T28" fmla="*/ 4681908 w 10000"/>
              <a:gd name="T29" fmla="*/ 177253 h 8000"/>
              <a:gd name="T30" fmla="*/ 4545095 w 10000"/>
              <a:gd name="T31" fmla="*/ 188546 h 8000"/>
              <a:gd name="T32" fmla="*/ 4410099 w 10000"/>
              <a:gd name="T33" fmla="*/ 197958 h 8000"/>
              <a:gd name="T34" fmla="*/ 4275102 w 10000"/>
              <a:gd name="T35" fmla="*/ 205331 h 8000"/>
              <a:gd name="T36" fmla="*/ 4140710 w 10000"/>
              <a:gd name="T37" fmla="*/ 213017 h 8000"/>
              <a:gd name="T38" fmla="*/ 4007530 w 10000"/>
              <a:gd name="T39" fmla="*/ 219448 h 8000"/>
              <a:gd name="T40" fmla="*/ 3875560 w 10000"/>
              <a:gd name="T41" fmla="*/ 223997 h 8000"/>
              <a:gd name="T42" fmla="*/ 3743590 w 10000"/>
              <a:gd name="T43" fmla="*/ 227918 h 8000"/>
              <a:gd name="T44" fmla="*/ 3612830 w 10000"/>
              <a:gd name="T45" fmla="*/ 231683 h 8000"/>
              <a:gd name="T46" fmla="*/ 3483887 w 10000"/>
              <a:gd name="T47" fmla="*/ 233409 h 8000"/>
              <a:gd name="T48" fmla="*/ 3354944 w 10000"/>
              <a:gd name="T49" fmla="*/ 235291 h 8000"/>
              <a:gd name="T50" fmla="*/ 3227817 w 10000"/>
              <a:gd name="T51" fmla="*/ 236232 h 8000"/>
              <a:gd name="T52" fmla="*/ 3101901 w 10000"/>
              <a:gd name="T53" fmla="*/ 235291 h 8000"/>
              <a:gd name="T54" fmla="*/ 2977195 w 10000"/>
              <a:gd name="T55" fmla="*/ 235291 h 8000"/>
              <a:gd name="T56" fmla="*/ 2853700 w 10000"/>
              <a:gd name="T57" fmla="*/ 233409 h 8000"/>
              <a:gd name="T58" fmla="*/ 2732627 w 10000"/>
              <a:gd name="T59" fmla="*/ 230585 h 8000"/>
              <a:gd name="T60" fmla="*/ 2612764 w 10000"/>
              <a:gd name="T61" fmla="*/ 227918 h 8000"/>
              <a:gd name="T62" fmla="*/ 2495323 w 10000"/>
              <a:gd name="T63" fmla="*/ 224938 h 8000"/>
              <a:gd name="T64" fmla="*/ 2378487 w 10000"/>
              <a:gd name="T65" fmla="*/ 220389 h 8000"/>
              <a:gd name="T66" fmla="*/ 2263467 w 10000"/>
              <a:gd name="T67" fmla="*/ 215526 h 8000"/>
              <a:gd name="T68" fmla="*/ 2150869 w 10000"/>
              <a:gd name="T69" fmla="*/ 211134 h 8000"/>
              <a:gd name="T70" fmla="*/ 1931121 w 10000"/>
              <a:gd name="T71" fmla="*/ 198742 h 8000"/>
              <a:gd name="T72" fmla="*/ 1720453 w 10000"/>
              <a:gd name="T73" fmla="*/ 185566 h 8000"/>
              <a:gd name="T74" fmla="*/ 1518260 w 10000"/>
              <a:gd name="T75" fmla="*/ 171762 h 8000"/>
              <a:gd name="T76" fmla="*/ 1326964 w 10000"/>
              <a:gd name="T77" fmla="*/ 156547 h 8000"/>
              <a:gd name="T78" fmla="*/ 1144144 w 10000"/>
              <a:gd name="T79" fmla="*/ 140704 h 8000"/>
              <a:gd name="T80" fmla="*/ 974641 w 10000"/>
              <a:gd name="T81" fmla="*/ 123606 h 8000"/>
              <a:gd name="T82" fmla="*/ 815429 w 10000"/>
              <a:gd name="T83" fmla="*/ 106822 h 8000"/>
              <a:gd name="T84" fmla="*/ 668931 w 10000"/>
              <a:gd name="T85" fmla="*/ 90038 h 8000"/>
              <a:gd name="T86" fmla="*/ 534539 w 10000"/>
              <a:gd name="T87" fmla="*/ 74195 h 8000"/>
              <a:gd name="T88" fmla="*/ 415282 w 10000"/>
              <a:gd name="T89" fmla="*/ 59136 h 8000"/>
              <a:gd name="T90" fmla="*/ 307526 w 10000"/>
              <a:gd name="T91" fmla="*/ 44862 h 8000"/>
              <a:gd name="T92" fmla="*/ 216721 w 10000"/>
              <a:gd name="T93" fmla="*/ 32941 h 8000"/>
              <a:gd name="T94" fmla="*/ 140445 w 10000"/>
              <a:gd name="T95" fmla="*/ 21647 h 8000"/>
              <a:gd name="T96" fmla="*/ 35717 w 10000"/>
              <a:gd name="T97" fmla="*/ 5490 h 8000"/>
              <a:gd name="T98" fmla="*/ 0 w 10000"/>
              <a:gd name="T99" fmla="*/ 0 h 8000"/>
              <a:gd name="T100" fmla="*/ 0 w 10000"/>
              <a:gd name="T101" fmla="*/ 0 h 8000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291388" y="401638"/>
            <a:ext cx="4479925" cy="605472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 rot="15922489">
            <a:off x="4700588" y="1825625"/>
            <a:ext cx="3298825" cy="441325"/>
          </a:xfrm>
          <a:custGeom>
            <a:avLst/>
            <a:gdLst>
              <a:gd name="T0" fmla="*/ 28045 w 10000"/>
              <a:gd name="T1" fmla="*/ 211059 h 5291"/>
              <a:gd name="T2" fmla="*/ 3285549 w 10000"/>
              <a:gd name="T3" fmla="*/ 441039 h 5291"/>
              <a:gd name="T4" fmla="*/ 3299407 w 10000"/>
              <a:gd name="T5" fmla="*/ 0 h 5291"/>
              <a:gd name="T6" fmla="*/ 3299407 w 10000"/>
              <a:gd name="T7" fmla="*/ 0 h 5291"/>
              <a:gd name="T8" fmla="*/ 3189537 w 10000"/>
              <a:gd name="T9" fmla="*/ 17005 h 5291"/>
              <a:gd name="T10" fmla="*/ 3079666 w 10000"/>
              <a:gd name="T11" fmla="*/ 33343 h 5291"/>
              <a:gd name="T12" fmla="*/ 2969796 w 10000"/>
              <a:gd name="T13" fmla="*/ 49180 h 5291"/>
              <a:gd name="T14" fmla="*/ 2859596 w 10000"/>
              <a:gd name="T15" fmla="*/ 62767 h 5291"/>
              <a:gd name="T16" fmla="*/ 2749396 w 10000"/>
              <a:gd name="T17" fmla="*/ 76438 h 5291"/>
              <a:gd name="T18" fmla="*/ 2639196 w 10000"/>
              <a:gd name="T19" fmla="*/ 89275 h 5291"/>
              <a:gd name="T20" fmla="*/ 2530315 w 10000"/>
              <a:gd name="T21" fmla="*/ 100194 h 5291"/>
              <a:gd name="T22" fmla="*/ 2419455 w 10000"/>
              <a:gd name="T23" fmla="*/ 110447 h 5291"/>
              <a:gd name="T24" fmla="*/ 2309585 w 10000"/>
              <a:gd name="T25" fmla="*/ 120033 h 5291"/>
              <a:gd name="T26" fmla="*/ 2201694 w 10000"/>
              <a:gd name="T27" fmla="*/ 128202 h 5291"/>
              <a:gd name="T28" fmla="*/ 2091824 w 10000"/>
              <a:gd name="T29" fmla="*/ 136371 h 5291"/>
              <a:gd name="T30" fmla="*/ 1983933 w 10000"/>
              <a:gd name="T31" fmla="*/ 143290 h 5291"/>
              <a:gd name="T32" fmla="*/ 1876043 w 10000"/>
              <a:gd name="T33" fmla="*/ 148708 h 5291"/>
              <a:gd name="T34" fmla="*/ 1768152 w 10000"/>
              <a:gd name="T35" fmla="*/ 154209 h 5291"/>
              <a:gd name="T36" fmla="*/ 1661581 w 10000"/>
              <a:gd name="T37" fmla="*/ 158877 h 5291"/>
              <a:gd name="T38" fmla="*/ 1556330 w 10000"/>
              <a:gd name="T39" fmla="*/ 162378 h 5291"/>
              <a:gd name="T40" fmla="*/ 1450419 w 10000"/>
              <a:gd name="T41" fmla="*/ 165046 h 5291"/>
              <a:gd name="T42" fmla="*/ 1345828 w 10000"/>
              <a:gd name="T43" fmla="*/ 167797 h 5291"/>
              <a:gd name="T44" fmla="*/ 1242557 w 10000"/>
              <a:gd name="T45" fmla="*/ 169130 h 5291"/>
              <a:gd name="T46" fmla="*/ 1139615 w 10000"/>
              <a:gd name="T47" fmla="*/ 170547 h 5291"/>
              <a:gd name="T48" fmla="*/ 1037664 w 10000"/>
              <a:gd name="T49" fmla="*/ 171131 h 5291"/>
              <a:gd name="T50" fmla="*/ 936702 w 10000"/>
              <a:gd name="T51" fmla="*/ 170547 h 5291"/>
              <a:gd name="T52" fmla="*/ 837060 w 10000"/>
              <a:gd name="T53" fmla="*/ 170547 h 5291"/>
              <a:gd name="T54" fmla="*/ 738407 w 10000"/>
              <a:gd name="T55" fmla="*/ 169130 h 5291"/>
              <a:gd name="T56" fmla="*/ 641075 w 10000"/>
              <a:gd name="T57" fmla="*/ 167046 h 5291"/>
              <a:gd name="T58" fmla="*/ 545392 w 10000"/>
              <a:gd name="T59" fmla="*/ 165046 h 5291"/>
              <a:gd name="T60" fmla="*/ 451359 w 10000"/>
              <a:gd name="T61" fmla="*/ 162962 h 5291"/>
              <a:gd name="T62" fmla="*/ 357986 w 10000"/>
              <a:gd name="T63" fmla="*/ 159628 h 5291"/>
              <a:gd name="T64" fmla="*/ 265932 w 10000"/>
              <a:gd name="T65" fmla="*/ 156127 h 5291"/>
              <a:gd name="T66" fmla="*/ 175858 w 10000"/>
              <a:gd name="T67" fmla="*/ 152792 h 5291"/>
              <a:gd name="T68" fmla="*/ 0 w 10000"/>
              <a:gd name="T69" fmla="*/ 143873 h 5291"/>
              <a:gd name="T70" fmla="*/ 28045 w 10000"/>
              <a:gd name="T71" fmla="*/ 211059 h 529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4098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7" y="2679192"/>
            <a:ext cx="4344531" cy="2286000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6372" y="2679192"/>
            <a:ext cx="3759163" cy="2286000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A97DB-046F-4827-A85B-F17528687C6B}" type="datetimeFigureOut">
              <a:rPr lang="en-US"/>
              <a:pPr>
                <a:defRPr/>
              </a:pPr>
              <a:t>3/10/17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BFB10-7BEA-48E5-BD56-6BC973E833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/>
          <p:cNvSpPr>
            <a:spLocks/>
          </p:cNvSpPr>
          <p:nvPr/>
        </p:nvSpPr>
        <p:spPr bwMode="auto">
          <a:xfrm rot="21010068">
            <a:off x="8493125" y="1797050"/>
            <a:ext cx="3300413" cy="441325"/>
          </a:xfrm>
          <a:custGeom>
            <a:avLst/>
            <a:gdLst>
              <a:gd name="T0" fmla="*/ 28052 w 10000"/>
              <a:gd name="T1" fmla="*/ 211004 h 5291"/>
              <a:gd name="T2" fmla="*/ 3286405 w 10000"/>
              <a:gd name="T3" fmla="*/ 440924 h 5291"/>
              <a:gd name="T4" fmla="*/ 3300266 w 10000"/>
              <a:gd name="T5" fmla="*/ 0 h 5291"/>
              <a:gd name="T6" fmla="*/ 3300266 w 10000"/>
              <a:gd name="T7" fmla="*/ 0 h 5291"/>
              <a:gd name="T8" fmla="*/ 3190367 w 10000"/>
              <a:gd name="T9" fmla="*/ 17000 h 5291"/>
              <a:gd name="T10" fmla="*/ 3080468 w 10000"/>
              <a:gd name="T11" fmla="*/ 33334 h 5291"/>
              <a:gd name="T12" fmla="*/ 2970569 w 10000"/>
              <a:gd name="T13" fmla="*/ 49167 h 5291"/>
              <a:gd name="T14" fmla="*/ 2860341 w 10000"/>
              <a:gd name="T15" fmla="*/ 62751 h 5291"/>
              <a:gd name="T16" fmla="*/ 2750112 w 10000"/>
              <a:gd name="T17" fmla="*/ 76418 h 5291"/>
              <a:gd name="T18" fmla="*/ 2639883 w 10000"/>
              <a:gd name="T19" fmla="*/ 89251 h 5291"/>
              <a:gd name="T20" fmla="*/ 2530974 w 10000"/>
              <a:gd name="T21" fmla="*/ 100168 h 5291"/>
              <a:gd name="T22" fmla="*/ 2420085 w 10000"/>
              <a:gd name="T23" fmla="*/ 110419 h 5291"/>
              <a:gd name="T24" fmla="*/ 2310186 w 10000"/>
              <a:gd name="T25" fmla="*/ 120002 h 5291"/>
              <a:gd name="T26" fmla="*/ 2202268 w 10000"/>
              <a:gd name="T27" fmla="*/ 128169 h 5291"/>
              <a:gd name="T28" fmla="*/ 2092369 w 10000"/>
              <a:gd name="T29" fmla="*/ 136336 h 5291"/>
              <a:gd name="T30" fmla="*/ 1984450 w 10000"/>
              <a:gd name="T31" fmla="*/ 143252 h 5291"/>
              <a:gd name="T32" fmla="*/ 1876531 w 10000"/>
              <a:gd name="T33" fmla="*/ 148669 h 5291"/>
              <a:gd name="T34" fmla="*/ 1768613 w 10000"/>
              <a:gd name="T35" fmla="*/ 154169 h 5291"/>
              <a:gd name="T36" fmla="*/ 1662014 w 10000"/>
              <a:gd name="T37" fmla="*/ 158836 h 5291"/>
              <a:gd name="T38" fmla="*/ 1556735 w 10000"/>
              <a:gd name="T39" fmla="*/ 162336 h 5291"/>
              <a:gd name="T40" fmla="*/ 1450797 w 10000"/>
              <a:gd name="T41" fmla="*/ 165003 h 5291"/>
              <a:gd name="T42" fmla="*/ 1346179 w 10000"/>
              <a:gd name="T43" fmla="*/ 167753 h 5291"/>
              <a:gd name="T44" fmla="*/ 1242880 w 10000"/>
              <a:gd name="T45" fmla="*/ 169086 h 5291"/>
              <a:gd name="T46" fmla="*/ 1139912 w 10000"/>
              <a:gd name="T47" fmla="*/ 170503 h 5291"/>
              <a:gd name="T48" fmla="*/ 1037934 w 10000"/>
              <a:gd name="T49" fmla="*/ 171086 h 5291"/>
              <a:gd name="T50" fmla="*/ 936946 w 10000"/>
              <a:gd name="T51" fmla="*/ 170503 h 5291"/>
              <a:gd name="T52" fmla="*/ 837277 w 10000"/>
              <a:gd name="T53" fmla="*/ 170503 h 5291"/>
              <a:gd name="T54" fmla="*/ 738600 w 10000"/>
              <a:gd name="T55" fmla="*/ 169086 h 5291"/>
              <a:gd name="T56" fmla="*/ 641242 w 10000"/>
              <a:gd name="T57" fmla="*/ 167003 h 5291"/>
              <a:gd name="T58" fmla="*/ 545534 w 10000"/>
              <a:gd name="T59" fmla="*/ 165003 h 5291"/>
              <a:gd name="T60" fmla="*/ 451476 w 10000"/>
              <a:gd name="T61" fmla="*/ 162919 h 5291"/>
              <a:gd name="T62" fmla="*/ 358079 w 10000"/>
              <a:gd name="T63" fmla="*/ 159586 h 5291"/>
              <a:gd name="T64" fmla="*/ 266001 w 10000"/>
              <a:gd name="T65" fmla="*/ 156086 h 5291"/>
              <a:gd name="T66" fmla="*/ 175904 w 10000"/>
              <a:gd name="T67" fmla="*/ 152753 h 5291"/>
              <a:gd name="T68" fmla="*/ 0 w 10000"/>
              <a:gd name="T69" fmla="*/ 143836 h 5291"/>
              <a:gd name="T70" fmla="*/ 28052 w 10000"/>
              <a:gd name="T71" fmla="*/ 211004 h 529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60375" y="1866900"/>
            <a:ext cx="11279188" cy="4533900"/>
          </a:xfrm>
          <a:custGeom>
            <a:avLst/>
            <a:gdLst>
              <a:gd name="T0" fmla="*/ 0 w 7104"/>
              <a:gd name="T1" fmla="*/ 0 h 2856"/>
              <a:gd name="T2" fmla="*/ 0 w 7104"/>
              <a:gd name="T3" fmla="*/ 4533900 h 2856"/>
              <a:gd name="T4" fmla="*/ 11280538 w 7104"/>
              <a:gd name="T5" fmla="*/ 4533900 h 2856"/>
              <a:gd name="T6" fmla="*/ 11280538 w 7104"/>
              <a:gd name="T7" fmla="*/ 1588 h 2856"/>
              <a:gd name="T8" fmla="*/ 11280538 w 7104"/>
              <a:gd name="T9" fmla="*/ 1588 h 2856"/>
              <a:gd name="T10" fmla="*/ 11024884 w 7104"/>
              <a:gd name="T11" fmla="*/ 41275 h 2856"/>
              <a:gd name="T12" fmla="*/ 10769230 w 7104"/>
              <a:gd name="T13" fmla="*/ 79375 h 2856"/>
              <a:gd name="T14" fmla="*/ 10513576 w 7104"/>
              <a:gd name="T15" fmla="*/ 115888 h 2856"/>
              <a:gd name="T16" fmla="*/ 10256334 w 7104"/>
              <a:gd name="T17" fmla="*/ 147638 h 2856"/>
              <a:gd name="T18" fmla="*/ 10000680 w 7104"/>
              <a:gd name="T19" fmla="*/ 179388 h 2856"/>
              <a:gd name="T20" fmla="*/ 9743438 w 7104"/>
              <a:gd name="T21" fmla="*/ 209550 h 2856"/>
              <a:gd name="T22" fmla="*/ 9489371 w 7104"/>
              <a:gd name="T23" fmla="*/ 234950 h 2856"/>
              <a:gd name="T24" fmla="*/ 9232129 w 7104"/>
              <a:gd name="T25" fmla="*/ 258763 h 2856"/>
              <a:gd name="T26" fmla="*/ 8976475 w 7104"/>
              <a:gd name="T27" fmla="*/ 280988 h 2856"/>
              <a:gd name="T28" fmla="*/ 8723997 w 7104"/>
              <a:gd name="T29" fmla="*/ 300038 h 2856"/>
              <a:gd name="T30" fmla="*/ 8469931 w 7104"/>
              <a:gd name="T31" fmla="*/ 319088 h 2856"/>
              <a:gd name="T32" fmla="*/ 8217453 w 7104"/>
              <a:gd name="T33" fmla="*/ 334963 h 2856"/>
              <a:gd name="T34" fmla="*/ 7966562 w 7104"/>
              <a:gd name="T35" fmla="*/ 347663 h 2856"/>
              <a:gd name="T36" fmla="*/ 7715672 w 7104"/>
              <a:gd name="T37" fmla="*/ 360363 h 2856"/>
              <a:gd name="T38" fmla="*/ 7467958 w 7104"/>
              <a:gd name="T39" fmla="*/ 371475 h 2856"/>
              <a:gd name="T40" fmla="*/ 7221831 w 7104"/>
              <a:gd name="T41" fmla="*/ 379413 h 2856"/>
              <a:gd name="T42" fmla="*/ 6975704 w 7104"/>
              <a:gd name="T43" fmla="*/ 385763 h 2856"/>
              <a:gd name="T44" fmla="*/ 6732754 w 7104"/>
              <a:gd name="T45" fmla="*/ 392113 h 2856"/>
              <a:gd name="T46" fmla="*/ 6491391 w 7104"/>
              <a:gd name="T47" fmla="*/ 395288 h 2856"/>
              <a:gd name="T48" fmla="*/ 6251616 w 7104"/>
              <a:gd name="T49" fmla="*/ 398463 h 2856"/>
              <a:gd name="T50" fmla="*/ 6015017 w 7104"/>
              <a:gd name="T51" fmla="*/ 400050 h 2856"/>
              <a:gd name="T52" fmla="*/ 5780005 w 7104"/>
              <a:gd name="T53" fmla="*/ 398463 h 2856"/>
              <a:gd name="T54" fmla="*/ 5548170 w 7104"/>
              <a:gd name="T55" fmla="*/ 398463 h 2856"/>
              <a:gd name="T56" fmla="*/ 5317923 w 7104"/>
              <a:gd name="T57" fmla="*/ 395288 h 2856"/>
              <a:gd name="T58" fmla="*/ 5092439 w 7104"/>
              <a:gd name="T59" fmla="*/ 390525 h 2856"/>
              <a:gd name="T60" fmla="*/ 4868543 w 7104"/>
              <a:gd name="T61" fmla="*/ 385763 h 2856"/>
              <a:gd name="T62" fmla="*/ 4649411 w 7104"/>
              <a:gd name="T63" fmla="*/ 381000 h 2856"/>
              <a:gd name="T64" fmla="*/ 4431867 w 7104"/>
              <a:gd name="T65" fmla="*/ 373063 h 2856"/>
              <a:gd name="T66" fmla="*/ 4217498 w 7104"/>
              <a:gd name="T67" fmla="*/ 365125 h 2856"/>
              <a:gd name="T68" fmla="*/ 4007894 w 7104"/>
              <a:gd name="T69" fmla="*/ 357188 h 2856"/>
              <a:gd name="T70" fmla="*/ 3598212 w 7104"/>
              <a:gd name="T71" fmla="*/ 336550 h 2856"/>
              <a:gd name="T72" fmla="*/ 3205997 w 7104"/>
              <a:gd name="T73" fmla="*/ 314325 h 2856"/>
              <a:gd name="T74" fmla="*/ 2829662 w 7104"/>
              <a:gd name="T75" fmla="*/ 290513 h 2856"/>
              <a:gd name="T76" fmla="*/ 2472381 w 7104"/>
              <a:gd name="T77" fmla="*/ 265113 h 2856"/>
              <a:gd name="T78" fmla="*/ 2132568 w 7104"/>
              <a:gd name="T79" fmla="*/ 238125 h 2856"/>
              <a:gd name="T80" fmla="*/ 1816573 w 7104"/>
              <a:gd name="T81" fmla="*/ 209550 h 2856"/>
              <a:gd name="T82" fmla="*/ 1519633 w 7104"/>
              <a:gd name="T83" fmla="*/ 180975 h 2856"/>
              <a:gd name="T84" fmla="*/ 1246512 w 7104"/>
              <a:gd name="T85" fmla="*/ 152400 h 2856"/>
              <a:gd name="T86" fmla="*/ 995622 w 7104"/>
              <a:gd name="T87" fmla="*/ 125413 h 2856"/>
              <a:gd name="T88" fmla="*/ 773314 w 7104"/>
              <a:gd name="T89" fmla="*/ 100013 h 2856"/>
              <a:gd name="T90" fmla="*/ 573237 w 7104"/>
              <a:gd name="T91" fmla="*/ 76200 h 2856"/>
              <a:gd name="T92" fmla="*/ 403330 w 7104"/>
              <a:gd name="T93" fmla="*/ 55563 h 2856"/>
              <a:gd name="T94" fmla="*/ 262006 w 7104"/>
              <a:gd name="T95" fmla="*/ 36513 h 2856"/>
              <a:gd name="T96" fmla="*/ 66692 w 7104"/>
              <a:gd name="T97" fmla="*/ 9525 h 2856"/>
              <a:gd name="T98" fmla="*/ 0 w 7104"/>
              <a:gd name="T99" fmla="*/ 0 h 2856"/>
              <a:gd name="T100" fmla="*/ 0 w 7104"/>
              <a:gd name="T101" fmla="*/ 0 h 285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7104" h="2856">
                <a:moveTo>
                  <a:pt x="0" y="0"/>
                </a:moveTo>
                <a:lnTo>
                  <a:pt x="0" y="2856"/>
                </a:lnTo>
                <a:lnTo>
                  <a:pt x="7104" y="2856"/>
                </a:lnTo>
                <a:lnTo>
                  <a:pt x="7104" y="1"/>
                </a:lnTo>
                <a:lnTo>
                  <a:pt x="6943" y="26"/>
                </a:lnTo>
                <a:lnTo>
                  <a:pt x="6782" y="50"/>
                </a:lnTo>
                <a:lnTo>
                  <a:pt x="6621" y="73"/>
                </a:lnTo>
                <a:lnTo>
                  <a:pt x="6459" y="93"/>
                </a:lnTo>
                <a:lnTo>
                  <a:pt x="6298" y="113"/>
                </a:lnTo>
                <a:lnTo>
                  <a:pt x="6136" y="132"/>
                </a:lnTo>
                <a:lnTo>
                  <a:pt x="5976" y="148"/>
                </a:lnTo>
                <a:lnTo>
                  <a:pt x="5814" y="163"/>
                </a:lnTo>
                <a:lnTo>
                  <a:pt x="5653" y="177"/>
                </a:lnTo>
                <a:lnTo>
                  <a:pt x="5494" y="189"/>
                </a:lnTo>
                <a:lnTo>
                  <a:pt x="5334" y="201"/>
                </a:lnTo>
                <a:lnTo>
                  <a:pt x="5175" y="211"/>
                </a:lnTo>
                <a:lnTo>
                  <a:pt x="5017" y="219"/>
                </a:lnTo>
                <a:lnTo>
                  <a:pt x="4859" y="227"/>
                </a:lnTo>
                <a:lnTo>
                  <a:pt x="4703" y="234"/>
                </a:lnTo>
                <a:lnTo>
                  <a:pt x="4548" y="239"/>
                </a:lnTo>
                <a:lnTo>
                  <a:pt x="4393" y="243"/>
                </a:lnTo>
                <a:lnTo>
                  <a:pt x="4240" y="247"/>
                </a:lnTo>
                <a:lnTo>
                  <a:pt x="4088" y="249"/>
                </a:lnTo>
                <a:lnTo>
                  <a:pt x="3937" y="251"/>
                </a:lnTo>
                <a:lnTo>
                  <a:pt x="3788" y="252"/>
                </a:lnTo>
                <a:lnTo>
                  <a:pt x="3640" y="251"/>
                </a:lnTo>
                <a:lnTo>
                  <a:pt x="3494" y="251"/>
                </a:lnTo>
                <a:lnTo>
                  <a:pt x="3349" y="249"/>
                </a:lnTo>
                <a:lnTo>
                  <a:pt x="3207" y="246"/>
                </a:lnTo>
                <a:lnTo>
                  <a:pt x="3066" y="243"/>
                </a:lnTo>
                <a:lnTo>
                  <a:pt x="2928" y="240"/>
                </a:lnTo>
                <a:lnTo>
                  <a:pt x="2791" y="235"/>
                </a:lnTo>
                <a:lnTo>
                  <a:pt x="2656" y="230"/>
                </a:lnTo>
                <a:lnTo>
                  <a:pt x="2524" y="225"/>
                </a:lnTo>
                <a:lnTo>
                  <a:pt x="2266" y="212"/>
                </a:lnTo>
                <a:lnTo>
                  <a:pt x="2019" y="198"/>
                </a:lnTo>
                <a:lnTo>
                  <a:pt x="1782" y="183"/>
                </a:lnTo>
                <a:lnTo>
                  <a:pt x="1557" y="167"/>
                </a:lnTo>
                <a:lnTo>
                  <a:pt x="1343" y="150"/>
                </a:lnTo>
                <a:lnTo>
                  <a:pt x="1144" y="132"/>
                </a:lnTo>
                <a:lnTo>
                  <a:pt x="957" y="114"/>
                </a:lnTo>
                <a:lnTo>
                  <a:pt x="785" y="96"/>
                </a:lnTo>
                <a:lnTo>
                  <a:pt x="627" y="79"/>
                </a:lnTo>
                <a:lnTo>
                  <a:pt x="487" y="63"/>
                </a:lnTo>
                <a:lnTo>
                  <a:pt x="361" y="48"/>
                </a:lnTo>
                <a:lnTo>
                  <a:pt x="254" y="35"/>
                </a:lnTo>
                <a:lnTo>
                  <a:pt x="165" y="23"/>
                </a:lnTo>
                <a:lnTo>
                  <a:pt x="42" y="6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4098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4" y="969264"/>
            <a:ext cx="8827958" cy="7040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5255" y="2603501"/>
            <a:ext cx="4829290" cy="34163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0393" y="2603500"/>
            <a:ext cx="4829290" cy="34163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3209E-DA58-4B33-9C7F-CE11642B5F97}" type="datetimeFigureOut">
              <a:rPr lang="en-US"/>
              <a:pPr>
                <a:defRPr/>
              </a:pPr>
              <a:t>3/10/17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42FF1-91BE-4B62-99C1-9689B15F0F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 rot="21010068">
            <a:off x="8493125" y="1797050"/>
            <a:ext cx="3300413" cy="441325"/>
          </a:xfrm>
          <a:custGeom>
            <a:avLst/>
            <a:gdLst>
              <a:gd name="T0" fmla="*/ 28052 w 10000"/>
              <a:gd name="T1" fmla="*/ 211004 h 5291"/>
              <a:gd name="T2" fmla="*/ 3286405 w 10000"/>
              <a:gd name="T3" fmla="*/ 440924 h 5291"/>
              <a:gd name="T4" fmla="*/ 3300266 w 10000"/>
              <a:gd name="T5" fmla="*/ 0 h 5291"/>
              <a:gd name="T6" fmla="*/ 3300266 w 10000"/>
              <a:gd name="T7" fmla="*/ 0 h 5291"/>
              <a:gd name="T8" fmla="*/ 3190367 w 10000"/>
              <a:gd name="T9" fmla="*/ 17000 h 5291"/>
              <a:gd name="T10" fmla="*/ 3080468 w 10000"/>
              <a:gd name="T11" fmla="*/ 33334 h 5291"/>
              <a:gd name="T12" fmla="*/ 2970569 w 10000"/>
              <a:gd name="T13" fmla="*/ 49167 h 5291"/>
              <a:gd name="T14" fmla="*/ 2860341 w 10000"/>
              <a:gd name="T15" fmla="*/ 62751 h 5291"/>
              <a:gd name="T16" fmla="*/ 2750112 w 10000"/>
              <a:gd name="T17" fmla="*/ 76418 h 5291"/>
              <a:gd name="T18" fmla="*/ 2639883 w 10000"/>
              <a:gd name="T19" fmla="*/ 89251 h 5291"/>
              <a:gd name="T20" fmla="*/ 2530974 w 10000"/>
              <a:gd name="T21" fmla="*/ 100168 h 5291"/>
              <a:gd name="T22" fmla="*/ 2420085 w 10000"/>
              <a:gd name="T23" fmla="*/ 110419 h 5291"/>
              <a:gd name="T24" fmla="*/ 2310186 w 10000"/>
              <a:gd name="T25" fmla="*/ 120002 h 5291"/>
              <a:gd name="T26" fmla="*/ 2202268 w 10000"/>
              <a:gd name="T27" fmla="*/ 128169 h 5291"/>
              <a:gd name="T28" fmla="*/ 2092369 w 10000"/>
              <a:gd name="T29" fmla="*/ 136336 h 5291"/>
              <a:gd name="T30" fmla="*/ 1984450 w 10000"/>
              <a:gd name="T31" fmla="*/ 143252 h 5291"/>
              <a:gd name="T32" fmla="*/ 1876531 w 10000"/>
              <a:gd name="T33" fmla="*/ 148669 h 5291"/>
              <a:gd name="T34" fmla="*/ 1768613 w 10000"/>
              <a:gd name="T35" fmla="*/ 154169 h 5291"/>
              <a:gd name="T36" fmla="*/ 1662014 w 10000"/>
              <a:gd name="T37" fmla="*/ 158836 h 5291"/>
              <a:gd name="T38" fmla="*/ 1556735 w 10000"/>
              <a:gd name="T39" fmla="*/ 162336 h 5291"/>
              <a:gd name="T40" fmla="*/ 1450797 w 10000"/>
              <a:gd name="T41" fmla="*/ 165003 h 5291"/>
              <a:gd name="T42" fmla="*/ 1346179 w 10000"/>
              <a:gd name="T43" fmla="*/ 167753 h 5291"/>
              <a:gd name="T44" fmla="*/ 1242880 w 10000"/>
              <a:gd name="T45" fmla="*/ 169086 h 5291"/>
              <a:gd name="T46" fmla="*/ 1139912 w 10000"/>
              <a:gd name="T47" fmla="*/ 170503 h 5291"/>
              <a:gd name="T48" fmla="*/ 1037934 w 10000"/>
              <a:gd name="T49" fmla="*/ 171086 h 5291"/>
              <a:gd name="T50" fmla="*/ 936946 w 10000"/>
              <a:gd name="T51" fmla="*/ 170503 h 5291"/>
              <a:gd name="T52" fmla="*/ 837277 w 10000"/>
              <a:gd name="T53" fmla="*/ 170503 h 5291"/>
              <a:gd name="T54" fmla="*/ 738600 w 10000"/>
              <a:gd name="T55" fmla="*/ 169086 h 5291"/>
              <a:gd name="T56" fmla="*/ 641242 w 10000"/>
              <a:gd name="T57" fmla="*/ 167003 h 5291"/>
              <a:gd name="T58" fmla="*/ 545534 w 10000"/>
              <a:gd name="T59" fmla="*/ 165003 h 5291"/>
              <a:gd name="T60" fmla="*/ 451476 w 10000"/>
              <a:gd name="T61" fmla="*/ 162919 h 5291"/>
              <a:gd name="T62" fmla="*/ 358079 w 10000"/>
              <a:gd name="T63" fmla="*/ 159586 h 5291"/>
              <a:gd name="T64" fmla="*/ 266001 w 10000"/>
              <a:gd name="T65" fmla="*/ 156086 h 5291"/>
              <a:gd name="T66" fmla="*/ 175904 w 10000"/>
              <a:gd name="T67" fmla="*/ 152753 h 5291"/>
              <a:gd name="T68" fmla="*/ 0 w 10000"/>
              <a:gd name="T69" fmla="*/ 143836 h 5291"/>
              <a:gd name="T70" fmla="*/ 28052 w 10000"/>
              <a:gd name="T71" fmla="*/ 211004 h 529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" name="Freeform 5"/>
          <p:cNvSpPr>
            <a:spLocks/>
          </p:cNvSpPr>
          <p:nvPr/>
        </p:nvSpPr>
        <p:spPr bwMode="auto">
          <a:xfrm>
            <a:off x="460375" y="1866900"/>
            <a:ext cx="11279188" cy="4533900"/>
          </a:xfrm>
          <a:custGeom>
            <a:avLst/>
            <a:gdLst>
              <a:gd name="T0" fmla="*/ 0 w 7104"/>
              <a:gd name="T1" fmla="*/ 0 h 2856"/>
              <a:gd name="T2" fmla="*/ 0 w 7104"/>
              <a:gd name="T3" fmla="*/ 4533900 h 2856"/>
              <a:gd name="T4" fmla="*/ 11280538 w 7104"/>
              <a:gd name="T5" fmla="*/ 4533900 h 2856"/>
              <a:gd name="T6" fmla="*/ 11280538 w 7104"/>
              <a:gd name="T7" fmla="*/ 1588 h 2856"/>
              <a:gd name="T8" fmla="*/ 11280538 w 7104"/>
              <a:gd name="T9" fmla="*/ 1588 h 2856"/>
              <a:gd name="T10" fmla="*/ 11024884 w 7104"/>
              <a:gd name="T11" fmla="*/ 41275 h 2856"/>
              <a:gd name="T12" fmla="*/ 10769230 w 7104"/>
              <a:gd name="T13" fmla="*/ 79375 h 2856"/>
              <a:gd name="T14" fmla="*/ 10513576 w 7104"/>
              <a:gd name="T15" fmla="*/ 115888 h 2856"/>
              <a:gd name="T16" fmla="*/ 10256334 w 7104"/>
              <a:gd name="T17" fmla="*/ 147638 h 2856"/>
              <a:gd name="T18" fmla="*/ 10000680 w 7104"/>
              <a:gd name="T19" fmla="*/ 179388 h 2856"/>
              <a:gd name="T20" fmla="*/ 9743438 w 7104"/>
              <a:gd name="T21" fmla="*/ 209550 h 2856"/>
              <a:gd name="T22" fmla="*/ 9489371 w 7104"/>
              <a:gd name="T23" fmla="*/ 234950 h 2856"/>
              <a:gd name="T24" fmla="*/ 9232129 w 7104"/>
              <a:gd name="T25" fmla="*/ 258763 h 2856"/>
              <a:gd name="T26" fmla="*/ 8976475 w 7104"/>
              <a:gd name="T27" fmla="*/ 280988 h 2856"/>
              <a:gd name="T28" fmla="*/ 8723997 w 7104"/>
              <a:gd name="T29" fmla="*/ 300038 h 2856"/>
              <a:gd name="T30" fmla="*/ 8469931 w 7104"/>
              <a:gd name="T31" fmla="*/ 319088 h 2856"/>
              <a:gd name="T32" fmla="*/ 8217453 w 7104"/>
              <a:gd name="T33" fmla="*/ 334963 h 2856"/>
              <a:gd name="T34" fmla="*/ 7966562 w 7104"/>
              <a:gd name="T35" fmla="*/ 347663 h 2856"/>
              <a:gd name="T36" fmla="*/ 7715672 w 7104"/>
              <a:gd name="T37" fmla="*/ 360363 h 2856"/>
              <a:gd name="T38" fmla="*/ 7467958 w 7104"/>
              <a:gd name="T39" fmla="*/ 371475 h 2856"/>
              <a:gd name="T40" fmla="*/ 7221831 w 7104"/>
              <a:gd name="T41" fmla="*/ 379413 h 2856"/>
              <a:gd name="T42" fmla="*/ 6975704 w 7104"/>
              <a:gd name="T43" fmla="*/ 385763 h 2856"/>
              <a:gd name="T44" fmla="*/ 6732754 w 7104"/>
              <a:gd name="T45" fmla="*/ 392113 h 2856"/>
              <a:gd name="T46" fmla="*/ 6491391 w 7104"/>
              <a:gd name="T47" fmla="*/ 395288 h 2856"/>
              <a:gd name="T48" fmla="*/ 6251616 w 7104"/>
              <a:gd name="T49" fmla="*/ 398463 h 2856"/>
              <a:gd name="T50" fmla="*/ 6015017 w 7104"/>
              <a:gd name="T51" fmla="*/ 400050 h 2856"/>
              <a:gd name="T52" fmla="*/ 5780005 w 7104"/>
              <a:gd name="T53" fmla="*/ 398463 h 2856"/>
              <a:gd name="T54" fmla="*/ 5548170 w 7104"/>
              <a:gd name="T55" fmla="*/ 398463 h 2856"/>
              <a:gd name="T56" fmla="*/ 5317923 w 7104"/>
              <a:gd name="T57" fmla="*/ 395288 h 2856"/>
              <a:gd name="T58" fmla="*/ 5092439 w 7104"/>
              <a:gd name="T59" fmla="*/ 390525 h 2856"/>
              <a:gd name="T60" fmla="*/ 4868543 w 7104"/>
              <a:gd name="T61" fmla="*/ 385763 h 2856"/>
              <a:gd name="T62" fmla="*/ 4649411 w 7104"/>
              <a:gd name="T63" fmla="*/ 381000 h 2856"/>
              <a:gd name="T64" fmla="*/ 4431867 w 7104"/>
              <a:gd name="T65" fmla="*/ 373063 h 2856"/>
              <a:gd name="T66" fmla="*/ 4217498 w 7104"/>
              <a:gd name="T67" fmla="*/ 365125 h 2856"/>
              <a:gd name="T68" fmla="*/ 4007894 w 7104"/>
              <a:gd name="T69" fmla="*/ 357188 h 2856"/>
              <a:gd name="T70" fmla="*/ 3598212 w 7104"/>
              <a:gd name="T71" fmla="*/ 336550 h 2856"/>
              <a:gd name="T72" fmla="*/ 3205997 w 7104"/>
              <a:gd name="T73" fmla="*/ 314325 h 2856"/>
              <a:gd name="T74" fmla="*/ 2829662 w 7104"/>
              <a:gd name="T75" fmla="*/ 290513 h 2856"/>
              <a:gd name="T76" fmla="*/ 2472381 w 7104"/>
              <a:gd name="T77" fmla="*/ 265113 h 2856"/>
              <a:gd name="T78" fmla="*/ 2132568 w 7104"/>
              <a:gd name="T79" fmla="*/ 238125 h 2856"/>
              <a:gd name="T80" fmla="*/ 1816573 w 7104"/>
              <a:gd name="T81" fmla="*/ 209550 h 2856"/>
              <a:gd name="T82" fmla="*/ 1519633 w 7104"/>
              <a:gd name="T83" fmla="*/ 180975 h 2856"/>
              <a:gd name="T84" fmla="*/ 1246512 w 7104"/>
              <a:gd name="T85" fmla="*/ 152400 h 2856"/>
              <a:gd name="T86" fmla="*/ 995622 w 7104"/>
              <a:gd name="T87" fmla="*/ 125413 h 2856"/>
              <a:gd name="T88" fmla="*/ 773314 w 7104"/>
              <a:gd name="T89" fmla="*/ 100013 h 2856"/>
              <a:gd name="T90" fmla="*/ 573237 w 7104"/>
              <a:gd name="T91" fmla="*/ 76200 h 2856"/>
              <a:gd name="T92" fmla="*/ 403330 w 7104"/>
              <a:gd name="T93" fmla="*/ 55563 h 2856"/>
              <a:gd name="T94" fmla="*/ 262006 w 7104"/>
              <a:gd name="T95" fmla="*/ 36513 h 2856"/>
              <a:gd name="T96" fmla="*/ 66692 w 7104"/>
              <a:gd name="T97" fmla="*/ 9525 h 2856"/>
              <a:gd name="T98" fmla="*/ 0 w 7104"/>
              <a:gd name="T99" fmla="*/ 0 h 2856"/>
              <a:gd name="T100" fmla="*/ 0 w 7104"/>
              <a:gd name="T101" fmla="*/ 0 h 285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7104" h="2856">
                <a:moveTo>
                  <a:pt x="0" y="0"/>
                </a:moveTo>
                <a:lnTo>
                  <a:pt x="0" y="2856"/>
                </a:lnTo>
                <a:lnTo>
                  <a:pt x="7104" y="2856"/>
                </a:lnTo>
                <a:lnTo>
                  <a:pt x="7104" y="1"/>
                </a:lnTo>
                <a:lnTo>
                  <a:pt x="6943" y="26"/>
                </a:lnTo>
                <a:lnTo>
                  <a:pt x="6782" y="50"/>
                </a:lnTo>
                <a:lnTo>
                  <a:pt x="6621" y="73"/>
                </a:lnTo>
                <a:lnTo>
                  <a:pt x="6459" y="93"/>
                </a:lnTo>
                <a:lnTo>
                  <a:pt x="6298" y="113"/>
                </a:lnTo>
                <a:lnTo>
                  <a:pt x="6136" y="132"/>
                </a:lnTo>
                <a:lnTo>
                  <a:pt x="5976" y="148"/>
                </a:lnTo>
                <a:lnTo>
                  <a:pt x="5814" y="163"/>
                </a:lnTo>
                <a:lnTo>
                  <a:pt x="5653" y="177"/>
                </a:lnTo>
                <a:lnTo>
                  <a:pt x="5494" y="189"/>
                </a:lnTo>
                <a:lnTo>
                  <a:pt x="5334" y="201"/>
                </a:lnTo>
                <a:lnTo>
                  <a:pt x="5175" y="211"/>
                </a:lnTo>
                <a:lnTo>
                  <a:pt x="5017" y="219"/>
                </a:lnTo>
                <a:lnTo>
                  <a:pt x="4859" y="227"/>
                </a:lnTo>
                <a:lnTo>
                  <a:pt x="4703" y="234"/>
                </a:lnTo>
                <a:lnTo>
                  <a:pt x="4548" y="239"/>
                </a:lnTo>
                <a:lnTo>
                  <a:pt x="4393" y="243"/>
                </a:lnTo>
                <a:lnTo>
                  <a:pt x="4240" y="247"/>
                </a:lnTo>
                <a:lnTo>
                  <a:pt x="4088" y="249"/>
                </a:lnTo>
                <a:lnTo>
                  <a:pt x="3937" y="251"/>
                </a:lnTo>
                <a:lnTo>
                  <a:pt x="3788" y="252"/>
                </a:lnTo>
                <a:lnTo>
                  <a:pt x="3640" y="251"/>
                </a:lnTo>
                <a:lnTo>
                  <a:pt x="3494" y="251"/>
                </a:lnTo>
                <a:lnTo>
                  <a:pt x="3349" y="249"/>
                </a:lnTo>
                <a:lnTo>
                  <a:pt x="3207" y="246"/>
                </a:lnTo>
                <a:lnTo>
                  <a:pt x="3066" y="243"/>
                </a:lnTo>
                <a:lnTo>
                  <a:pt x="2928" y="240"/>
                </a:lnTo>
                <a:lnTo>
                  <a:pt x="2791" y="235"/>
                </a:lnTo>
                <a:lnTo>
                  <a:pt x="2656" y="230"/>
                </a:lnTo>
                <a:lnTo>
                  <a:pt x="2524" y="225"/>
                </a:lnTo>
                <a:lnTo>
                  <a:pt x="2266" y="212"/>
                </a:lnTo>
                <a:lnTo>
                  <a:pt x="2019" y="198"/>
                </a:lnTo>
                <a:lnTo>
                  <a:pt x="1782" y="183"/>
                </a:lnTo>
                <a:lnTo>
                  <a:pt x="1557" y="167"/>
                </a:lnTo>
                <a:lnTo>
                  <a:pt x="1343" y="150"/>
                </a:lnTo>
                <a:lnTo>
                  <a:pt x="1144" y="132"/>
                </a:lnTo>
                <a:lnTo>
                  <a:pt x="957" y="114"/>
                </a:lnTo>
                <a:lnTo>
                  <a:pt x="785" y="96"/>
                </a:lnTo>
                <a:lnTo>
                  <a:pt x="627" y="79"/>
                </a:lnTo>
                <a:lnTo>
                  <a:pt x="487" y="63"/>
                </a:lnTo>
                <a:lnTo>
                  <a:pt x="361" y="48"/>
                </a:lnTo>
                <a:lnTo>
                  <a:pt x="254" y="35"/>
                </a:lnTo>
                <a:lnTo>
                  <a:pt x="165" y="23"/>
                </a:lnTo>
                <a:lnTo>
                  <a:pt x="42" y="6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44098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5" y="969264"/>
            <a:ext cx="8827958" cy="7040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255" y="2606040"/>
            <a:ext cx="482929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5255" y="3198448"/>
            <a:ext cx="4829290" cy="284378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0393" y="2606040"/>
            <a:ext cx="482929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0328" y="3187922"/>
            <a:ext cx="4826417" cy="285431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79823-C0BB-4A79-9393-CD1B82ADC759}" type="datetimeFigureOut">
              <a:rPr lang="en-US"/>
              <a:pPr>
                <a:defRPr/>
              </a:pPr>
              <a:t>3/10/17</a:t>
            </a:fld>
            <a:endParaRPr lang="en-US"/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4D4F4-0B56-4C6E-BEE7-8A67D2345D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460375" y="1866900"/>
            <a:ext cx="11279188" cy="4533900"/>
          </a:xfrm>
          <a:custGeom>
            <a:avLst/>
            <a:gdLst>
              <a:gd name="T0" fmla="*/ 0 w 7104"/>
              <a:gd name="T1" fmla="*/ 0 h 2856"/>
              <a:gd name="T2" fmla="*/ 0 w 7104"/>
              <a:gd name="T3" fmla="*/ 4533900 h 2856"/>
              <a:gd name="T4" fmla="*/ 11280538 w 7104"/>
              <a:gd name="T5" fmla="*/ 4533900 h 2856"/>
              <a:gd name="T6" fmla="*/ 11280538 w 7104"/>
              <a:gd name="T7" fmla="*/ 1588 h 2856"/>
              <a:gd name="T8" fmla="*/ 11280538 w 7104"/>
              <a:gd name="T9" fmla="*/ 1588 h 2856"/>
              <a:gd name="T10" fmla="*/ 11024884 w 7104"/>
              <a:gd name="T11" fmla="*/ 41275 h 2856"/>
              <a:gd name="T12" fmla="*/ 10769230 w 7104"/>
              <a:gd name="T13" fmla="*/ 79375 h 2856"/>
              <a:gd name="T14" fmla="*/ 10513576 w 7104"/>
              <a:gd name="T15" fmla="*/ 115888 h 2856"/>
              <a:gd name="T16" fmla="*/ 10256334 w 7104"/>
              <a:gd name="T17" fmla="*/ 147638 h 2856"/>
              <a:gd name="T18" fmla="*/ 10000680 w 7104"/>
              <a:gd name="T19" fmla="*/ 179388 h 2856"/>
              <a:gd name="T20" fmla="*/ 9743438 w 7104"/>
              <a:gd name="T21" fmla="*/ 209550 h 2856"/>
              <a:gd name="T22" fmla="*/ 9489371 w 7104"/>
              <a:gd name="T23" fmla="*/ 234950 h 2856"/>
              <a:gd name="T24" fmla="*/ 9232129 w 7104"/>
              <a:gd name="T25" fmla="*/ 258763 h 2856"/>
              <a:gd name="T26" fmla="*/ 8976475 w 7104"/>
              <a:gd name="T27" fmla="*/ 280988 h 2856"/>
              <a:gd name="T28" fmla="*/ 8723997 w 7104"/>
              <a:gd name="T29" fmla="*/ 300038 h 2856"/>
              <a:gd name="T30" fmla="*/ 8469931 w 7104"/>
              <a:gd name="T31" fmla="*/ 319088 h 2856"/>
              <a:gd name="T32" fmla="*/ 8217453 w 7104"/>
              <a:gd name="T33" fmla="*/ 334963 h 2856"/>
              <a:gd name="T34" fmla="*/ 7966562 w 7104"/>
              <a:gd name="T35" fmla="*/ 347663 h 2856"/>
              <a:gd name="T36" fmla="*/ 7715672 w 7104"/>
              <a:gd name="T37" fmla="*/ 360363 h 2856"/>
              <a:gd name="T38" fmla="*/ 7467958 w 7104"/>
              <a:gd name="T39" fmla="*/ 371475 h 2856"/>
              <a:gd name="T40" fmla="*/ 7221831 w 7104"/>
              <a:gd name="T41" fmla="*/ 379413 h 2856"/>
              <a:gd name="T42" fmla="*/ 6975704 w 7104"/>
              <a:gd name="T43" fmla="*/ 385763 h 2856"/>
              <a:gd name="T44" fmla="*/ 6732754 w 7104"/>
              <a:gd name="T45" fmla="*/ 392113 h 2856"/>
              <a:gd name="T46" fmla="*/ 6491391 w 7104"/>
              <a:gd name="T47" fmla="*/ 395288 h 2856"/>
              <a:gd name="T48" fmla="*/ 6251616 w 7104"/>
              <a:gd name="T49" fmla="*/ 398463 h 2856"/>
              <a:gd name="T50" fmla="*/ 6015017 w 7104"/>
              <a:gd name="T51" fmla="*/ 400050 h 2856"/>
              <a:gd name="T52" fmla="*/ 5780005 w 7104"/>
              <a:gd name="T53" fmla="*/ 398463 h 2856"/>
              <a:gd name="T54" fmla="*/ 5548170 w 7104"/>
              <a:gd name="T55" fmla="*/ 398463 h 2856"/>
              <a:gd name="T56" fmla="*/ 5317923 w 7104"/>
              <a:gd name="T57" fmla="*/ 395288 h 2856"/>
              <a:gd name="T58" fmla="*/ 5092439 w 7104"/>
              <a:gd name="T59" fmla="*/ 390525 h 2856"/>
              <a:gd name="T60" fmla="*/ 4868543 w 7104"/>
              <a:gd name="T61" fmla="*/ 385763 h 2856"/>
              <a:gd name="T62" fmla="*/ 4649411 w 7104"/>
              <a:gd name="T63" fmla="*/ 381000 h 2856"/>
              <a:gd name="T64" fmla="*/ 4431867 w 7104"/>
              <a:gd name="T65" fmla="*/ 373063 h 2856"/>
              <a:gd name="T66" fmla="*/ 4217498 w 7104"/>
              <a:gd name="T67" fmla="*/ 365125 h 2856"/>
              <a:gd name="T68" fmla="*/ 4007894 w 7104"/>
              <a:gd name="T69" fmla="*/ 357188 h 2856"/>
              <a:gd name="T70" fmla="*/ 3598212 w 7104"/>
              <a:gd name="T71" fmla="*/ 336550 h 2856"/>
              <a:gd name="T72" fmla="*/ 3205997 w 7104"/>
              <a:gd name="T73" fmla="*/ 314325 h 2856"/>
              <a:gd name="T74" fmla="*/ 2829662 w 7104"/>
              <a:gd name="T75" fmla="*/ 290513 h 2856"/>
              <a:gd name="T76" fmla="*/ 2472381 w 7104"/>
              <a:gd name="T77" fmla="*/ 265113 h 2856"/>
              <a:gd name="T78" fmla="*/ 2132568 w 7104"/>
              <a:gd name="T79" fmla="*/ 238125 h 2856"/>
              <a:gd name="T80" fmla="*/ 1816573 w 7104"/>
              <a:gd name="T81" fmla="*/ 209550 h 2856"/>
              <a:gd name="T82" fmla="*/ 1519633 w 7104"/>
              <a:gd name="T83" fmla="*/ 180975 h 2856"/>
              <a:gd name="T84" fmla="*/ 1246512 w 7104"/>
              <a:gd name="T85" fmla="*/ 152400 h 2856"/>
              <a:gd name="T86" fmla="*/ 995622 w 7104"/>
              <a:gd name="T87" fmla="*/ 125413 h 2856"/>
              <a:gd name="T88" fmla="*/ 773314 w 7104"/>
              <a:gd name="T89" fmla="*/ 100013 h 2856"/>
              <a:gd name="T90" fmla="*/ 573237 w 7104"/>
              <a:gd name="T91" fmla="*/ 76200 h 2856"/>
              <a:gd name="T92" fmla="*/ 403330 w 7104"/>
              <a:gd name="T93" fmla="*/ 55563 h 2856"/>
              <a:gd name="T94" fmla="*/ 262006 w 7104"/>
              <a:gd name="T95" fmla="*/ 36513 h 2856"/>
              <a:gd name="T96" fmla="*/ 66692 w 7104"/>
              <a:gd name="T97" fmla="*/ 9525 h 2856"/>
              <a:gd name="T98" fmla="*/ 0 w 7104"/>
              <a:gd name="T99" fmla="*/ 0 h 2856"/>
              <a:gd name="T100" fmla="*/ 0 w 7104"/>
              <a:gd name="T101" fmla="*/ 0 h 285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7104" h="2856">
                <a:moveTo>
                  <a:pt x="0" y="0"/>
                </a:moveTo>
                <a:lnTo>
                  <a:pt x="0" y="2856"/>
                </a:lnTo>
                <a:lnTo>
                  <a:pt x="7104" y="2856"/>
                </a:lnTo>
                <a:lnTo>
                  <a:pt x="7104" y="1"/>
                </a:lnTo>
                <a:lnTo>
                  <a:pt x="6943" y="26"/>
                </a:lnTo>
                <a:lnTo>
                  <a:pt x="6782" y="50"/>
                </a:lnTo>
                <a:lnTo>
                  <a:pt x="6621" y="73"/>
                </a:lnTo>
                <a:lnTo>
                  <a:pt x="6459" y="93"/>
                </a:lnTo>
                <a:lnTo>
                  <a:pt x="6298" y="113"/>
                </a:lnTo>
                <a:lnTo>
                  <a:pt x="6136" y="132"/>
                </a:lnTo>
                <a:lnTo>
                  <a:pt x="5976" y="148"/>
                </a:lnTo>
                <a:lnTo>
                  <a:pt x="5814" y="163"/>
                </a:lnTo>
                <a:lnTo>
                  <a:pt x="5653" y="177"/>
                </a:lnTo>
                <a:lnTo>
                  <a:pt x="5494" y="189"/>
                </a:lnTo>
                <a:lnTo>
                  <a:pt x="5334" y="201"/>
                </a:lnTo>
                <a:lnTo>
                  <a:pt x="5175" y="211"/>
                </a:lnTo>
                <a:lnTo>
                  <a:pt x="5017" y="219"/>
                </a:lnTo>
                <a:lnTo>
                  <a:pt x="4859" y="227"/>
                </a:lnTo>
                <a:lnTo>
                  <a:pt x="4703" y="234"/>
                </a:lnTo>
                <a:lnTo>
                  <a:pt x="4548" y="239"/>
                </a:lnTo>
                <a:lnTo>
                  <a:pt x="4393" y="243"/>
                </a:lnTo>
                <a:lnTo>
                  <a:pt x="4240" y="247"/>
                </a:lnTo>
                <a:lnTo>
                  <a:pt x="4088" y="249"/>
                </a:lnTo>
                <a:lnTo>
                  <a:pt x="3937" y="251"/>
                </a:lnTo>
                <a:lnTo>
                  <a:pt x="3788" y="252"/>
                </a:lnTo>
                <a:lnTo>
                  <a:pt x="3640" y="251"/>
                </a:lnTo>
                <a:lnTo>
                  <a:pt x="3494" y="251"/>
                </a:lnTo>
                <a:lnTo>
                  <a:pt x="3349" y="249"/>
                </a:lnTo>
                <a:lnTo>
                  <a:pt x="3207" y="246"/>
                </a:lnTo>
                <a:lnTo>
                  <a:pt x="3066" y="243"/>
                </a:lnTo>
                <a:lnTo>
                  <a:pt x="2928" y="240"/>
                </a:lnTo>
                <a:lnTo>
                  <a:pt x="2791" y="235"/>
                </a:lnTo>
                <a:lnTo>
                  <a:pt x="2656" y="230"/>
                </a:lnTo>
                <a:lnTo>
                  <a:pt x="2524" y="225"/>
                </a:lnTo>
                <a:lnTo>
                  <a:pt x="2266" y="212"/>
                </a:lnTo>
                <a:lnTo>
                  <a:pt x="2019" y="198"/>
                </a:lnTo>
                <a:lnTo>
                  <a:pt x="1782" y="183"/>
                </a:lnTo>
                <a:lnTo>
                  <a:pt x="1557" y="167"/>
                </a:lnTo>
                <a:lnTo>
                  <a:pt x="1343" y="150"/>
                </a:lnTo>
                <a:lnTo>
                  <a:pt x="1144" y="132"/>
                </a:lnTo>
                <a:lnTo>
                  <a:pt x="957" y="114"/>
                </a:lnTo>
                <a:lnTo>
                  <a:pt x="785" y="96"/>
                </a:lnTo>
                <a:lnTo>
                  <a:pt x="627" y="79"/>
                </a:lnTo>
                <a:lnTo>
                  <a:pt x="487" y="63"/>
                </a:lnTo>
                <a:lnTo>
                  <a:pt x="361" y="48"/>
                </a:lnTo>
                <a:lnTo>
                  <a:pt x="254" y="35"/>
                </a:lnTo>
                <a:lnTo>
                  <a:pt x="165" y="23"/>
                </a:lnTo>
                <a:lnTo>
                  <a:pt x="42" y="6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4" name="Freeform 5"/>
          <p:cNvSpPr>
            <a:spLocks/>
          </p:cNvSpPr>
          <p:nvPr/>
        </p:nvSpPr>
        <p:spPr bwMode="auto">
          <a:xfrm rot="21010068">
            <a:off x="8493125" y="1797050"/>
            <a:ext cx="3300413" cy="441325"/>
          </a:xfrm>
          <a:custGeom>
            <a:avLst/>
            <a:gdLst>
              <a:gd name="T0" fmla="*/ 28052 w 10000"/>
              <a:gd name="T1" fmla="*/ 211004 h 5291"/>
              <a:gd name="T2" fmla="*/ 3286405 w 10000"/>
              <a:gd name="T3" fmla="*/ 440924 h 5291"/>
              <a:gd name="T4" fmla="*/ 3300266 w 10000"/>
              <a:gd name="T5" fmla="*/ 0 h 5291"/>
              <a:gd name="T6" fmla="*/ 3300266 w 10000"/>
              <a:gd name="T7" fmla="*/ 0 h 5291"/>
              <a:gd name="T8" fmla="*/ 3190367 w 10000"/>
              <a:gd name="T9" fmla="*/ 17000 h 5291"/>
              <a:gd name="T10" fmla="*/ 3080468 w 10000"/>
              <a:gd name="T11" fmla="*/ 33334 h 5291"/>
              <a:gd name="T12" fmla="*/ 2970569 w 10000"/>
              <a:gd name="T13" fmla="*/ 49167 h 5291"/>
              <a:gd name="T14" fmla="*/ 2860341 w 10000"/>
              <a:gd name="T15" fmla="*/ 62751 h 5291"/>
              <a:gd name="T16" fmla="*/ 2750112 w 10000"/>
              <a:gd name="T17" fmla="*/ 76418 h 5291"/>
              <a:gd name="T18" fmla="*/ 2639883 w 10000"/>
              <a:gd name="T19" fmla="*/ 89251 h 5291"/>
              <a:gd name="T20" fmla="*/ 2530974 w 10000"/>
              <a:gd name="T21" fmla="*/ 100168 h 5291"/>
              <a:gd name="T22" fmla="*/ 2420085 w 10000"/>
              <a:gd name="T23" fmla="*/ 110419 h 5291"/>
              <a:gd name="T24" fmla="*/ 2310186 w 10000"/>
              <a:gd name="T25" fmla="*/ 120002 h 5291"/>
              <a:gd name="T26" fmla="*/ 2202268 w 10000"/>
              <a:gd name="T27" fmla="*/ 128169 h 5291"/>
              <a:gd name="T28" fmla="*/ 2092369 w 10000"/>
              <a:gd name="T29" fmla="*/ 136336 h 5291"/>
              <a:gd name="T30" fmla="*/ 1984450 w 10000"/>
              <a:gd name="T31" fmla="*/ 143252 h 5291"/>
              <a:gd name="T32" fmla="*/ 1876531 w 10000"/>
              <a:gd name="T33" fmla="*/ 148669 h 5291"/>
              <a:gd name="T34" fmla="*/ 1768613 w 10000"/>
              <a:gd name="T35" fmla="*/ 154169 h 5291"/>
              <a:gd name="T36" fmla="*/ 1662014 w 10000"/>
              <a:gd name="T37" fmla="*/ 158836 h 5291"/>
              <a:gd name="T38" fmla="*/ 1556735 w 10000"/>
              <a:gd name="T39" fmla="*/ 162336 h 5291"/>
              <a:gd name="T40" fmla="*/ 1450797 w 10000"/>
              <a:gd name="T41" fmla="*/ 165003 h 5291"/>
              <a:gd name="T42" fmla="*/ 1346179 w 10000"/>
              <a:gd name="T43" fmla="*/ 167753 h 5291"/>
              <a:gd name="T44" fmla="*/ 1242880 w 10000"/>
              <a:gd name="T45" fmla="*/ 169086 h 5291"/>
              <a:gd name="T46" fmla="*/ 1139912 w 10000"/>
              <a:gd name="T47" fmla="*/ 170503 h 5291"/>
              <a:gd name="T48" fmla="*/ 1037934 w 10000"/>
              <a:gd name="T49" fmla="*/ 171086 h 5291"/>
              <a:gd name="T50" fmla="*/ 936946 w 10000"/>
              <a:gd name="T51" fmla="*/ 170503 h 5291"/>
              <a:gd name="T52" fmla="*/ 837277 w 10000"/>
              <a:gd name="T53" fmla="*/ 170503 h 5291"/>
              <a:gd name="T54" fmla="*/ 738600 w 10000"/>
              <a:gd name="T55" fmla="*/ 169086 h 5291"/>
              <a:gd name="T56" fmla="*/ 641242 w 10000"/>
              <a:gd name="T57" fmla="*/ 167003 h 5291"/>
              <a:gd name="T58" fmla="*/ 545534 w 10000"/>
              <a:gd name="T59" fmla="*/ 165003 h 5291"/>
              <a:gd name="T60" fmla="*/ 451476 w 10000"/>
              <a:gd name="T61" fmla="*/ 162919 h 5291"/>
              <a:gd name="T62" fmla="*/ 358079 w 10000"/>
              <a:gd name="T63" fmla="*/ 159586 h 5291"/>
              <a:gd name="T64" fmla="*/ 266001 w 10000"/>
              <a:gd name="T65" fmla="*/ 156086 h 5291"/>
              <a:gd name="T66" fmla="*/ 175904 w 10000"/>
              <a:gd name="T67" fmla="*/ 152753 h 5291"/>
              <a:gd name="T68" fmla="*/ 0 w 10000"/>
              <a:gd name="T69" fmla="*/ 143836 h 5291"/>
              <a:gd name="T70" fmla="*/ 28052 w 10000"/>
              <a:gd name="T71" fmla="*/ 211004 h 529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44098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445" y="969264"/>
            <a:ext cx="8827958" cy="7040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00813-C37F-4E87-A200-62488257C5CC}" type="datetimeFigureOut">
              <a:rPr lang="en-US"/>
              <a:pPr>
                <a:defRPr/>
              </a:pPr>
              <a:t>3/10/17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25C83-2E56-4D68-B5A0-01EC8B7BA4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9263" y="449263"/>
            <a:ext cx="11288712" cy="595153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044098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A1AE6-9772-43C8-BF04-CE385F934803}" type="datetimeFigureOut">
              <a:rPr lang="en-US"/>
              <a:pPr>
                <a:defRPr/>
              </a:pPr>
              <a:t>3/10/17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9CF2D-9B85-4358-BFF9-146684BE40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715000" y="401638"/>
            <a:ext cx="6056313" cy="605472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 rot="16200000">
            <a:off x="2230438" y="2801938"/>
            <a:ext cx="6054725" cy="1254125"/>
          </a:xfrm>
          <a:custGeom>
            <a:avLst/>
            <a:gdLst>
              <a:gd name="T0" fmla="*/ 0 w 10000"/>
              <a:gd name="T1" fmla="*/ 0 h 8000"/>
              <a:gd name="T2" fmla="*/ 0 w 10000"/>
              <a:gd name="T3" fmla="*/ 1250179 h 8000"/>
              <a:gd name="T4" fmla="*/ 6053670 w 10000"/>
              <a:gd name="T5" fmla="*/ 1254885 h 8000"/>
              <a:gd name="T6" fmla="*/ 6053670 w 10000"/>
              <a:gd name="T7" fmla="*/ 1098 h 8000"/>
              <a:gd name="T8" fmla="*/ 6053670 w 10000"/>
              <a:gd name="T9" fmla="*/ 1098 h 8000"/>
              <a:gd name="T10" fmla="*/ 5916252 w 10000"/>
              <a:gd name="T11" fmla="*/ 24470 h 8000"/>
              <a:gd name="T12" fmla="*/ 5779439 w 10000"/>
              <a:gd name="T13" fmla="*/ 46744 h 8000"/>
              <a:gd name="T14" fmla="*/ 5642020 w 10000"/>
              <a:gd name="T15" fmla="*/ 68548 h 8000"/>
              <a:gd name="T16" fmla="*/ 5503997 w 10000"/>
              <a:gd name="T17" fmla="*/ 87215 h 8000"/>
              <a:gd name="T18" fmla="*/ 5366578 w 10000"/>
              <a:gd name="T19" fmla="*/ 106038 h 8000"/>
              <a:gd name="T20" fmla="*/ 5228555 w 10000"/>
              <a:gd name="T21" fmla="*/ 123606 h 8000"/>
              <a:gd name="T22" fmla="*/ 5092347 w 10000"/>
              <a:gd name="T23" fmla="*/ 138665 h 8000"/>
              <a:gd name="T24" fmla="*/ 4954324 w 10000"/>
              <a:gd name="T25" fmla="*/ 152939 h 8000"/>
              <a:gd name="T26" fmla="*/ 4816905 w 10000"/>
              <a:gd name="T27" fmla="*/ 165959 h 8000"/>
              <a:gd name="T28" fmla="*/ 4681908 w 10000"/>
              <a:gd name="T29" fmla="*/ 177253 h 8000"/>
              <a:gd name="T30" fmla="*/ 4545095 w 10000"/>
              <a:gd name="T31" fmla="*/ 188546 h 8000"/>
              <a:gd name="T32" fmla="*/ 4410099 w 10000"/>
              <a:gd name="T33" fmla="*/ 197958 h 8000"/>
              <a:gd name="T34" fmla="*/ 4275102 w 10000"/>
              <a:gd name="T35" fmla="*/ 205331 h 8000"/>
              <a:gd name="T36" fmla="*/ 4140710 w 10000"/>
              <a:gd name="T37" fmla="*/ 213017 h 8000"/>
              <a:gd name="T38" fmla="*/ 4007530 w 10000"/>
              <a:gd name="T39" fmla="*/ 219448 h 8000"/>
              <a:gd name="T40" fmla="*/ 3875560 w 10000"/>
              <a:gd name="T41" fmla="*/ 223997 h 8000"/>
              <a:gd name="T42" fmla="*/ 3743590 w 10000"/>
              <a:gd name="T43" fmla="*/ 227918 h 8000"/>
              <a:gd name="T44" fmla="*/ 3612830 w 10000"/>
              <a:gd name="T45" fmla="*/ 231683 h 8000"/>
              <a:gd name="T46" fmla="*/ 3483887 w 10000"/>
              <a:gd name="T47" fmla="*/ 233409 h 8000"/>
              <a:gd name="T48" fmla="*/ 3354944 w 10000"/>
              <a:gd name="T49" fmla="*/ 235291 h 8000"/>
              <a:gd name="T50" fmla="*/ 3227817 w 10000"/>
              <a:gd name="T51" fmla="*/ 236232 h 8000"/>
              <a:gd name="T52" fmla="*/ 3101901 w 10000"/>
              <a:gd name="T53" fmla="*/ 235291 h 8000"/>
              <a:gd name="T54" fmla="*/ 2977195 w 10000"/>
              <a:gd name="T55" fmla="*/ 235291 h 8000"/>
              <a:gd name="T56" fmla="*/ 2853700 w 10000"/>
              <a:gd name="T57" fmla="*/ 233409 h 8000"/>
              <a:gd name="T58" fmla="*/ 2732627 w 10000"/>
              <a:gd name="T59" fmla="*/ 230585 h 8000"/>
              <a:gd name="T60" fmla="*/ 2612764 w 10000"/>
              <a:gd name="T61" fmla="*/ 227918 h 8000"/>
              <a:gd name="T62" fmla="*/ 2495323 w 10000"/>
              <a:gd name="T63" fmla="*/ 224938 h 8000"/>
              <a:gd name="T64" fmla="*/ 2378487 w 10000"/>
              <a:gd name="T65" fmla="*/ 220389 h 8000"/>
              <a:gd name="T66" fmla="*/ 2263467 w 10000"/>
              <a:gd name="T67" fmla="*/ 215526 h 8000"/>
              <a:gd name="T68" fmla="*/ 2150869 w 10000"/>
              <a:gd name="T69" fmla="*/ 211134 h 8000"/>
              <a:gd name="T70" fmla="*/ 1931121 w 10000"/>
              <a:gd name="T71" fmla="*/ 198742 h 8000"/>
              <a:gd name="T72" fmla="*/ 1720453 w 10000"/>
              <a:gd name="T73" fmla="*/ 185566 h 8000"/>
              <a:gd name="T74" fmla="*/ 1518260 w 10000"/>
              <a:gd name="T75" fmla="*/ 171762 h 8000"/>
              <a:gd name="T76" fmla="*/ 1326964 w 10000"/>
              <a:gd name="T77" fmla="*/ 156547 h 8000"/>
              <a:gd name="T78" fmla="*/ 1144144 w 10000"/>
              <a:gd name="T79" fmla="*/ 140704 h 8000"/>
              <a:gd name="T80" fmla="*/ 974641 w 10000"/>
              <a:gd name="T81" fmla="*/ 123606 h 8000"/>
              <a:gd name="T82" fmla="*/ 815429 w 10000"/>
              <a:gd name="T83" fmla="*/ 106822 h 8000"/>
              <a:gd name="T84" fmla="*/ 668931 w 10000"/>
              <a:gd name="T85" fmla="*/ 90038 h 8000"/>
              <a:gd name="T86" fmla="*/ 534539 w 10000"/>
              <a:gd name="T87" fmla="*/ 74195 h 8000"/>
              <a:gd name="T88" fmla="*/ 415282 w 10000"/>
              <a:gd name="T89" fmla="*/ 59136 h 8000"/>
              <a:gd name="T90" fmla="*/ 307526 w 10000"/>
              <a:gd name="T91" fmla="*/ 44862 h 8000"/>
              <a:gd name="T92" fmla="*/ 216721 w 10000"/>
              <a:gd name="T93" fmla="*/ 32941 h 8000"/>
              <a:gd name="T94" fmla="*/ 140445 w 10000"/>
              <a:gd name="T95" fmla="*/ 21647 h 8000"/>
              <a:gd name="T96" fmla="*/ 35717 w 10000"/>
              <a:gd name="T97" fmla="*/ 5490 h 8000"/>
              <a:gd name="T98" fmla="*/ 0 w 10000"/>
              <a:gd name="T99" fmla="*/ 0 h 8000"/>
              <a:gd name="T100" fmla="*/ 0 w 10000"/>
              <a:gd name="T101" fmla="*/ 0 h 8000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 rot="15922489">
            <a:off x="3141663" y="1825625"/>
            <a:ext cx="3298825" cy="441325"/>
          </a:xfrm>
          <a:custGeom>
            <a:avLst/>
            <a:gdLst>
              <a:gd name="T0" fmla="*/ 28045 w 10000"/>
              <a:gd name="T1" fmla="*/ 211059 h 5291"/>
              <a:gd name="T2" fmla="*/ 3285549 w 10000"/>
              <a:gd name="T3" fmla="*/ 441039 h 5291"/>
              <a:gd name="T4" fmla="*/ 3299407 w 10000"/>
              <a:gd name="T5" fmla="*/ 0 h 5291"/>
              <a:gd name="T6" fmla="*/ 3299407 w 10000"/>
              <a:gd name="T7" fmla="*/ 0 h 5291"/>
              <a:gd name="T8" fmla="*/ 3189537 w 10000"/>
              <a:gd name="T9" fmla="*/ 17005 h 5291"/>
              <a:gd name="T10" fmla="*/ 3079666 w 10000"/>
              <a:gd name="T11" fmla="*/ 33343 h 5291"/>
              <a:gd name="T12" fmla="*/ 2969796 w 10000"/>
              <a:gd name="T13" fmla="*/ 49180 h 5291"/>
              <a:gd name="T14" fmla="*/ 2859596 w 10000"/>
              <a:gd name="T15" fmla="*/ 62767 h 5291"/>
              <a:gd name="T16" fmla="*/ 2749396 w 10000"/>
              <a:gd name="T17" fmla="*/ 76438 h 5291"/>
              <a:gd name="T18" fmla="*/ 2639196 w 10000"/>
              <a:gd name="T19" fmla="*/ 89275 h 5291"/>
              <a:gd name="T20" fmla="*/ 2530315 w 10000"/>
              <a:gd name="T21" fmla="*/ 100194 h 5291"/>
              <a:gd name="T22" fmla="*/ 2419455 w 10000"/>
              <a:gd name="T23" fmla="*/ 110447 h 5291"/>
              <a:gd name="T24" fmla="*/ 2309585 w 10000"/>
              <a:gd name="T25" fmla="*/ 120033 h 5291"/>
              <a:gd name="T26" fmla="*/ 2201694 w 10000"/>
              <a:gd name="T27" fmla="*/ 128202 h 5291"/>
              <a:gd name="T28" fmla="*/ 2091824 w 10000"/>
              <a:gd name="T29" fmla="*/ 136371 h 5291"/>
              <a:gd name="T30" fmla="*/ 1983933 w 10000"/>
              <a:gd name="T31" fmla="*/ 143290 h 5291"/>
              <a:gd name="T32" fmla="*/ 1876043 w 10000"/>
              <a:gd name="T33" fmla="*/ 148708 h 5291"/>
              <a:gd name="T34" fmla="*/ 1768152 w 10000"/>
              <a:gd name="T35" fmla="*/ 154209 h 5291"/>
              <a:gd name="T36" fmla="*/ 1661581 w 10000"/>
              <a:gd name="T37" fmla="*/ 158877 h 5291"/>
              <a:gd name="T38" fmla="*/ 1556330 w 10000"/>
              <a:gd name="T39" fmla="*/ 162378 h 5291"/>
              <a:gd name="T40" fmla="*/ 1450419 w 10000"/>
              <a:gd name="T41" fmla="*/ 165046 h 5291"/>
              <a:gd name="T42" fmla="*/ 1345828 w 10000"/>
              <a:gd name="T43" fmla="*/ 167797 h 5291"/>
              <a:gd name="T44" fmla="*/ 1242557 w 10000"/>
              <a:gd name="T45" fmla="*/ 169130 h 5291"/>
              <a:gd name="T46" fmla="*/ 1139615 w 10000"/>
              <a:gd name="T47" fmla="*/ 170547 h 5291"/>
              <a:gd name="T48" fmla="*/ 1037664 w 10000"/>
              <a:gd name="T49" fmla="*/ 171131 h 5291"/>
              <a:gd name="T50" fmla="*/ 936702 w 10000"/>
              <a:gd name="T51" fmla="*/ 170547 h 5291"/>
              <a:gd name="T52" fmla="*/ 837060 w 10000"/>
              <a:gd name="T53" fmla="*/ 170547 h 5291"/>
              <a:gd name="T54" fmla="*/ 738407 w 10000"/>
              <a:gd name="T55" fmla="*/ 169130 h 5291"/>
              <a:gd name="T56" fmla="*/ 641075 w 10000"/>
              <a:gd name="T57" fmla="*/ 167046 h 5291"/>
              <a:gd name="T58" fmla="*/ 545392 w 10000"/>
              <a:gd name="T59" fmla="*/ 165046 h 5291"/>
              <a:gd name="T60" fmla="*/ 451359 w 10000"/>
              <a:gd name="T61" fmla="*/ 162962 h 5291"/>
              <a:gd name="T62" fmla="*/ 357986 w 10000"/>
              <a:gd name="T63" fmla="*/ 159628 h 5291"/>
              <a:gd name="T64" fmla="*/ 265932 w 10000"/>
              <a:gd name="T65" fmla="*/ 156127 h 5291"/>
              <a:gd name="T66" fmla="*/ 175858 w 10000"/>
              <a:gd name="T67" fmla="*/ 152792 h 5291"/>
              <a:gd name="T68" fmla="*/ 0 w 10000"/>
              <a:gd name="T69" fmla="*/ 143873 h 5291"/>
              <a:gd name="T70" fmla="*/ 28045 w 10000"/>
              <a:gd name="T71" fmla="*/ 211059 h 529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4098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4" y="1298448"/>
            <a:ext cx="2793887" cy="1597152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0514" y="1447800"/>
            <a:ext cx="5197350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4" y="3129281"/>
            <a:ext cx="2793887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E9B54-22E3-4983-BDEF-29C63AE71A2B}" type="datetimeFigureOut">
              <a:rPr lang="en-US"/>
              <a:pPr>
                <a:defRPr/>
              </a:pPr>
              <a:t>3/10/17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0CE9E-AFB9-4A76-BF25-9AC55DD88F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73788" y="401638"/>
            <a:ext cx="5597525" cy="605472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 rot="16200000">
            <a:off x="3296444" y="2801144"/>
            <a:ext cx="6054725" cy="1255713"/>
          </a:xfrm>
          <a:custGeom>
            <a:avLst/>
            <a:gdLst>
              <a:gd name="T0" fmla="*/ 0 w 10000"/>
              <a:gd name="T1" fmla="*/ 0 h 8000"/>
              <a:gd name="T2" fmla="*/ 0 w 10000"/>
              <a:gd name="T3" fmla="*/ 1250179 h 8000"/>
              <a:gd name="T4" fmla="*/ 6053670 w 10000"/>
              <a:gd name="T5" fmla="*/ 1254885 h 8000"/>
              <a:gd name="T6" fmla="*/ 6053670 w 10000"/>
              <a:gd name="T7" fmla="*/ 1098 h 8000"/>
              <a:gd name="T8" fmla="*/ 6053670 w 10000"/>
              <a:gd name="T9" fmla="*/ 1098 h 8000"/>
              <a:gd name="T10" fmla="*/ 5916252 w 10000"/>
              <a:gd name="T11" fmla="*/ 24470 h 8000"/>
              <a:gd name="T12" fmla="*/ 5779439 w 10000"/>
              <a:gd name="T13" fmla="*/ 46744 h 8000"/>
              <a:gd name="T14" fmla="*/ 5642020 w 10000"/>
              <a:gd name="T15" fmla="*/ 68548 h 8000"/>
              <a:gd name="T16" fmla="*/ 5503997 w 10000"/>
              <a:gd name="T17" fmla="*/ 87215 h 8000"/>
              <a:gd name="T18" fmla="*/ 5366578 w 10000"/>
              <a:gd name="T19" fmla="*/ 106038 h 8000"/>
              <a:gd name="T20" fmla="*/ 5228555 w 10000"/>
              <a:gd name="T21" fmla="*/ 123606 h 8000"/>
              <a:gd name="T22" fmla="*/ 5092347 w 10000"/>
              <a:gd name="T23" fmla="*/ 138665 h 8000"/>
              <a:gd name="T24" fmla="*/ 4954324 w 10000"/>
              <a:gd name="T25" fmla="*/ 152939 h 8000"/>
              <a:gd name="T26" fmla="*/ 4816905 w 10000"/>
              <a:gd name="T27" fmla="*/ 165959 h 8000"/>
              <a:gd name="T28" fmla="*/ 4681908 w 10000"/>
              <a:gd name="T29" fmla="*/ 177253 h 8000"/>
              <a:gd name="T30" fmla="*/ 4545095 w 10000"/>
              <a:gd name="T31" fmla="*/ 188546 h 8000"/>
              <a:gd name="T32" fmla="*/ 4410099 w 10000"/>
              <a:gd name="T33" fmla="*/ 197958 h 8000"/>
              <a:gd name="T34" fmla="*/ 4275102 w 10000"/>
              <a:gd name="T35" fmla="*/ 205331 h 8000"/>
              <a:gd name="T36" fmla="*/ 4140710 w 10000"/>
              <a:gd name="T37" fmla="*/ 213017 h 8000"/>
              <a:gd name="T38" fmla="*/ 4007530 w 10000"/>
              <a:gd name="T39" fmla="*/ 219448 h 8000"/>
              <a:gd name="T40" fmla="*/ 3875560 w 10000"/>
              <a:gd name="T41" fmla="*/ 223997 h 8000"/>
              <a:gd name="T42" fmla="*/ 3743590 w 10000"/>
              <a:gd name="T43" fmla="*/ 227918 h 8000"/>
              <a:gd name="T44" fmla="*/ 3612830 w 10000"/>
              <a:gd name="T45" fmla="*/ 231683 h 8000"/>
              <a:gd name="T46" fmla="*/ 3483887 w 10000"/>
              <a:gd name="T47" fmla="*/ 233409 h 8000"/>
              <a:gd name="T48" fmla="*/ 3354944 w 10000"/>
              <a:gd name="T49" fmla="*/ 235291 h 8000"/>
              <a:gd name="T50" fmla="*/ 3227817 w 10000"/>
              <a:gd name="T51" fmla="*/ 236232 h 8000"/>
              <a:gd name="T52" fmla="*/ 3101901 w 10000"/>
              <a:gd name="T53" fmla="*/ 235291 h 8000"/>
              <a:gd name="T54" fmla="*/ 2977195 w 10000"/>
              <a:gd name="T55" fmla="*/ 235291 h 8000"/>
              <a:gd name="T56" fmla="*/ 2853700 w 10000"/>
              <a:gd name="T57" fmla="*/ 233409 h 8000"/>
              <a:gd name="T58" fmla="*/ 2732627 w 10000"/>
              <a:gd name="T59" fmla="*/ 230585 h 8000"/>
              <a:gd name="T60" fmla="*/ 2612764 w 10000"/>
              <a:gd name="T61" fmla="*/ 227918 h 8000"/>
              <a:gd name="T62" fmla="*/ 2495323 w 10000"/>
              <a:gd name="T63" fmla="*/ 224938 h 8000"/>
              <a:gd name="T64" fmla="*/ 2378487 w 10000"/>
              <a:gd name="T65" fmla="*/ 220389 h 8000"/>
              <a:gd name="T66" fmla="*/ 2263467 w 10000"/>
              <a:gd name="T67" fmla="*/ 215526 h 8000"/>
              <a:gd name="T68" fmla="*/ 2150869 w 10000"/>
              <a:gd name="T69" fmla="*/ 211134 h 8000"/>
              <a:gd name="T70" fmla="*/ 1931121 w 10000"/>
              <a:gd name="T71" fmla="*/ 198742 h 8000"/>
              <a:gd name="T72" fmla="*/ 1720453 w 10000"/>
              <a:gd name="T73" fmla="*/ 185566 h 8000"/>
              <a:gd name="T74" fmla="*/ 1518260 w 10000"/>
              <a:gd name="T75" fmla="*/ 171762 h 8000"/>
              <a:gd name="T76" fmla="*/ 1326964 w 10000"/>
              <a:gd name="T77" fmla="*/ 156547 h 8000"/>
              <a:gd name="T78" fmla="*/ 1144144 w 10000"/>
              <a:gd name="T79" fmla="*/ 140704 h 8000"/>
              <a:gd name="T80" fmla="*/ 974641 w 10000"/>
              <a:gd name="T81" fmla="*/ 123606 h 8000"/>
              <a:gd name="T82" fmla="*/ 815429 w 10000"/>
              <a:gd name="T83" fmla="*/ 106822 h 8000"/>
              <a:gd name="T84" fmla="*/ 668931 w 10000"/>
              <a:gd name="T85" fmla="*/ 90038 h 8000"/>
              <a:gd name="T86" fmla="*/ 534539 w 10000"/>
              <a:gd name="T87" fmla="*/ 74195 h 8000"/>
              <a:gd name="T88" fmla="*/ 415282 w 10000"/>
              <a:gd name="T89" fmla="*/ 59136 h 8000"/>
              <a:gd name="T90" fmla="*/ 307526 w 10000"/>
              <a:gd name="T91" fmla="*/ 44862 h 8000"/>
              <a:gd name="T92" fmla="*/ 216721 w 10000"/>
              <a:gd name="T93" fmla="*/ 32941 h 8000"/>
              <a:gd name="T94" fmla="*/ 140445 w 10000"/>
              <a:gd name="T95" fmla="*/ 21647 h 8000"/>
              <a:gd name="T96" fmla="*/ 35717 w 10000"/>
              <a:gd name="T97" fmla="*/ 5490 h 8000"/>
              <a:gd name="T98" fmla="*/ 0 w 10000"/>
              <a:gd name="T99" fmla="*/ 0 h 8000"/>
              <a:gd name="T100" fmla="*/ 0 w 10000"/>
              <a:gd name="T101" fmla="*/ 0 h 8000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 rot="15922489">
            <a:off x="4205288" y="1825625"/>
            <a:ext cx="3298825" cy="441325"/>
          </a:xfrm>
          <a:custGeom>
            <a:avLst/>
            <a:gdLst>
              <a:gd name="T0" fmla="*/ 28045 w 10000"/>
              <a:gd name="T1" fmla="*/ 211059 h 5291"/>
              <a:gd name="T2" fmla="*/ 3285549 w 10000"/>
              <a:gd name="T3" fmla="*/ 441039 h 5291"/>
              <a:gd name="T4" fmla="*/ 3299407 w 10000"/>
              <a:gd name="T5" fmla="*/ 0 h 5291"/>
              <a:gd name="T6" fmla="*/ 3299407 w 10000"/>
              <a:gd name="T7" fmla="*/ 0 h 5291"/>
              <a:gd name="T8" fmla="*/ 3189537 w 10000"/>
              <a:gd name="T9" fmla="*/ 17005 h 5291"/>
              <a:gd name="T10" fmla="*/ 3079666 w 10000"/>
              <a:gd name="T11" fmla="*/ 33343 h 5291"/>
              <a:gd name="T12" fmla="*/ 2969796 w 10000"/>
              <a:gd name="T13" fmla="*/ 49180 h 5291"/>
              <a:gd name="T14" fmla="*/ 2859596 w 10000"/>
              <a:gd name="T15" fmla="*/ 62767 h 5291"/>
              <a:gd name="T16" fmla="*/ 2749396 w 10000"/>
              <a:gd name="T17" fmla="*/ 76438 h 5291"/>
              <a:gd name="T18" fmla="*/ 2639196 w 10000"/>
              <a:gd name="T19" fmla="*/ 89275 h 5291"/>
              <a:gd name="T20" fmla="*/ 2530315 w 10000"/>
              <a:gd name="T21" fmla="*/ 100194 h 5291"/>
              <a:gd name="T22" fmla="*/ 2419455 w 10000"/>
              <a:gd name="T23" fmla="*/ 110447 h 5291"/>
              <a:gd name="T24" fmla="*/ 2309585 w 10000"/>
              <a:gd name="T25" fmla="*/ 120033 h 5291"/>
              <a:gd name="T26" fmla="*/ 2201694 w 10000"/>
              <a:gd name="T27" fmla="*/ 128202 h 5291"/>
              <a:gd name="T28" fmla="*/ 2091824 w 10000"/>
              <a:gd name="T29" fmla="*/ 136371 h 5291"/>
              <a:gd name="T30" fmla="*/ 1983933 w 10000"/>
              <a:gd name="T31" fmla="*/ 143290 h 5291"/>
              <a:gd name="T32" fmla="*/ 1876043 w 10000"/>
              <a:gd name="T33" fmla="*/ 148708 h 5291"/>
              <a:gd name="T34" fmla="*/ 1768152 w 10000"/>
              <a:gd name="T35" fmla="*/ 154209 h 5291"/>
              <a:gd name="T36" fmla="*/ 1661581 w 10000"/>
              <a:gd name="T37" fmla="*/ 158877 h 5291"/>
              <a:gd name="T38" fmla="*/ 1556330 w 10000"/>
              <a:gd name="T39" fmla="*/ 162378 h 5291"/>
              <a:gd name="T40" fmla="*/ 1450419 w 10000"/>
              <a:gd name="T41" fmla="*/ 165046 h 5291"/>
              <a:gd name="T42" fmla="*/ 1345828 w 10000"/>
              <a:gd name="T43" fmla="*/ 167797 h 5291"/>
              <a:gd name="T44" fmla="*/ 1242557 w 10000"/>
              <a:gd name="T45" fmla="*/ 169130 h 5291"/>
              <a:gd name="T46" fmla="*/ 1139615 w 10000"/>
              <a:gd name="T47" fmla="*/ 170547 h 5291"/>
              <a:gd name="T48" fmla="*/ 1037664 w 10000"/>
              <a:gd name="T49" fmla="*/ 171131 h 5291"/>
              <a:gd name="T50" fmla="*/ 936702 w 10000"/>
              <a:gd name="T51" fmla="*/ 170547 h 5291"/>
              <a:gd name="T52" fmla="*/ 837060 w 10000"/>
              <a:gd name="T53" fmla="*/ 170547 h 5291"/>
              <a:gd name="T54" fmla="*/ 738407 w 10000"/>
              <a:gd name="T55" fmla="*/ 169130 h 5291"/>
              <a:gd name="T56" fmla="*/ 641075 w 10000"/>
              <a:gd name="T57" fmla="*/ 167046 h 5291"/>
              <a:gd name="T58" fmla="*/ 545392 w 10000"/>
              <a:gd name="T59" fmla="*/ 165046 h 5291"/>
              <a:gd name="T60" fmla="*/ 451359 w 10000"/>
              <a:gd name="T61" fmla="*/ 162962 h 5291"/>
              <a:gd name="T62" fmla="*/ 357986 w 10000"/>
              <a:gd name="T63" fmla="*/ 159628 h 5291"/>
              <a:gd name="T64" fmla="*/ 265932 w 10000"/>
              <a:gd name="T65" fmla="*/ 156127 h 5291"/>
              <a:gd name="T66" fmla="*/ 175858 w 10000"/>
              <a:gd name="T67" fmla="*/ 152792 h 5291"/>
              <a:gd name="T68" fmla="*/ 0 w 10000"/>
              <a:gd name="T69" fmla="*/ 143873 h 5291"/>
              <a:gd name="T70" fmla="*/ 28045 w 10000"/>
              <a:gd name="T71" fmla="*/ 211059 h 529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4098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208" y="1693332"/>
            <a:ext cx="3861265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549576" y="1143000"/>
            <a:ext cx="3228034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6" y="3657600"/>
            <a:ext cx="3860217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2D647-3D8B-414B-B32D-0E2091B095E4}" type="datetimeFigureOut">
              <a:rPr lang="en-US"/>
              <a:pPr>
                <a:defRPr/>
              </a:pPr>
              <a:t>3/10/17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00B67-1A2A-45AA-AC56-5E112D76D2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/>
          <p:cNvSpPr/>
          <p:nvPr/>
        </p:nvSpPr>
        <p:spPr>
          <a:xfrm>
            <a:off x="8763694" y="1828800"/>
            <a:ext cx="2820134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8763694" y="5870955"/>
            <a:ext cx="990858" cy="9906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66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-1589" y="2667000"/>
            <a:ext cx="4192092" cy="4191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5" name="Freeform 5"/>
          <p:cNvSpPr>
            <a:spLocks noEditPoints="1"/>
          </p:cNvSpPr>
          <p:nvPr/>
        </p:nvSpPr>
        <p:spPr bwMode="auto">
          <a:xfrm>
            <a:off x="0" y="1588"/>
            <a:ext cx="12192000" cy="6856412"/>
          </a:xfrm>
          <a:custGeom>
            <a:avLst/>
            <a:gdLst>
              <a:gd name="T0" fmla="*/ 0 w 15356"/>
              <a:gd name="T1" fmla="*/ 0 h 8638"/>
              <a:gd name="T2" fmla="*/ 0 w 15356"/>
              <a:gd name="T3" fmla="*/ 6856413 h 8638"/>
              <a:gd name="T4" fmla="*/ 12192000 w 15356"/>
              <a:gd name="T5" fmla="*/ 6856413 h 8638"/>
              <a:gd name="T6" fmla="*/ 12192000 w 15356"/>
              <a:gd name="T7" fmla="*/ 0 h 8638"/>
              <a:gd name="T8" fmla="*/ 0 w 15356"/>
              <a:gd name="T9" fmla="*/ 0 h 8638"/>
              <a:gd name="T10" fmla="*/ 11709274 w 15356"/>
              <a:gd name="T11" fmla="*/ 6380163 h 8638"/>
              <a:gd name="T12" fmla="*/ 476374 w 15356"/>
              <a:gd name="T13" fmla="*/ 6380163 h 8638"/>
              <a:gd name="T14" fmla="*/ 476374 w 15356"/>
              <a:gd name="T15" fmla="*/ 469900 h 8638"/>
              <a:gd name="T16" fmla="*/ 11709274 w 15356"/>
              <a:gd name="T17" fmla="*/ 469900 h 8638"/>
              <a:gd name="T18" fmla="*/ 11709274 w 15356"/>
              <a:gd name="T19" fmla="*/ 6380163 h 863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6" name="Title Placeholder 1"/>
          <p:cNvSpPr>
            <a:spLocks noGrp="1"/>
          </p:cNvSpPr>
          <p:nvPr>
            <p:ph type="title"/>
          </p:nvPr>
        </p:nvSpPr>
        <p:spPr bwMode="auto">
          <a:xfrm>
            <a:off x="1155700" y="1447800"/>
            <a:ext cx="882808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55700" y="3124200"/>
            <a:ext cx="8828088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5300" y="6391275"/>
            <a:ext cx="990600" cy="304800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1" i="0">
                <a:solidFill>
                  <a:schemeClr val="accent1"/>
                </a:solidFill>
                <a:latin typeface="+mn-lt"/>
                <a:cs typeface="Helvetica Light"/>
              </a:defRPr>
            </a:lvl1pPr>
          </a:lstStyle>
          <a:p>
            <a:pPr>
              <a:defRPr/>
            </a:pPr>
            <a:fld id="{C6CC92AD-60DD-4738-B5C8-16CBFA7870FA}" type="datetimeFigureOut">
              <a:rPr lang="en-US"/>
              <a:pPr>
                <a:defRPr/>
              </a:pPr>
              <a:t>3/10/17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213" y="6391275"/>
            <a:ext cx="3870325" cy="311150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b="1" i="0">
                <a:solidFill>
                  <a:schemeClr val="accent1"/>
                </a:solidFill>
                <a:latin typeface="+mn-lt"/>
                <a:cs typeface="Helvetica Ligh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5263" y="295275"/>
            <a:ext cx="838200" cy="768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2800" b="0" i="0">
                <a:solidFill>
                  <a:schemeClr val="tx1">
                    <a:tint val="75000"/>
                  </a:schemeClr>
                </a:solidFill>
                <a:latin typeface="+mn-lt"/>
                <a:cs typeface="Helvetica Light"/>
              </a:defRPr>
            </a:lvl1pPr>
          </a:lstStyle>
          <a:p>
            <a:pPr>
              <a:defRPr/>
            </a:pPr>
            <a:fld id="{B5B5E3BB-2BEB-429C-B733-559C5017C3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  <p:sldLayoutId id="2147483728" r:id="rId17"/>
    <p:sldLayoutId id="2147483729" r:id="rId18"/>
    <p:sldLayoutId id="2147483730" r:id="rId19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Helvetica Light"/>
          <a:cs typeface="Helvetica Light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  <a:ea typeface="Helvetica Light"/>
          <a:cs typeface="Helvetica Light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  <a:ea typeface="Helvetica Light"/>
          <a:cs typeface="Helvetica Light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  <a:ea typeface="Helvetica Light"/>
          <a:cs typeface="Helvetica Light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  <a:ea typeface="Helvetica Light"/>
          <a:cs typeface="Helvetica Light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Helvetica Light"/>
          <a:cs typeface="Helvetica Light"/>
        </a:defRPr>
      </a:lvl1pPr>
      <a:lvl2pPr marL="742950" indent="-285750" algn="l" defTabSz="457200" rtl="0" fontAlgn="base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Helvetica Light"/>
          <a:cs typeface="Helvetica Light"/>
        </a:defRPr>
      </a:lvl2pPr>
      <a:lvl3pPr marL="1143000" indent="-228600" algn="l" defTabSz="457200" rtl="0" fontAlgn="base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Helvetica Light"/>
          <a:cs typeface="Helvetica Light"/>
        </a:defRPr>
      </a:lvl3pPr>
      <a:lvl4pPr marL="1600200" indent="-228600" algn="l" defTabSz="457200" rtl="0" fontAlgn="base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Helvetica Light"/>
          <a:cs typeface="Helvetica Light"/>
        </a:defRPr>
      </a:lvl4pPr>
      <a:lvl5pPr marL="2057400" indent="-228600" algn="l" defTabSz="457200" rtl="0" fontAlgn="base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Helvetica Light"/>
          <a:cs typeface="Helvetica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1155700" y="973138"/>
            <a:ext cx="8828088" cy="708025"/>
          </a:xfrm>
        </p:spPr>
        <p:txBody>
          <a:bodyPr/>
          <a:lstStyle/>
          <a:p>
            <a:pPr algn="ctr"/>
            <a:r>
              <a:rPr lang="en-US" dirty="0" smtClean="0"/>
              <a:t>Stock Screening basics 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080" y="2482273"/>
            <a:ext cx="10972800" cy="3537527"/>
          </a:xfrm>
        </p:spPr>
        <p:txBody>
          <a:bodyPr rtlCol="0">
            <a:normAutofit/>
          </a:bodyPr>
          <a:lstStyle/>
          <a:p>
            <a:pPr algn="just"/>
            <a:r>
              <a:rPr lang="en-US" sz="2400" dirty="0"/>
              <a:t>Principle no – 1: </a:t>
            </a:r>
            <a:r>
              <a:rPr lang="en-US" sz="2400" dirty="0" smtClean="0"/>
              <a:t>Identify a multiple on which to screen stocks</a:t>
            </a:r>
            <a:endParaRPr lang="en-US" sz="2400" dirty="0"/>
          </a:p>
          <a:p>
            <a:pPr algn="just"/>
            <a:r>
              <a:rPr lang="en-US" sz="2400" dirty="0"/>
              <a:t>Principle no – 2: </a:t>
            </a:r>
            <a:r>
              <a:rPr lang="en-US" sz="2400" dirty="0" smtClean="0"/>
              <a:t>Rank stocks based on that multiple, from highest to lowest </a:t>
            </a:r>
            <a:endParaRPr lang="en-US" sz="2400" dirty="0"/>
          </a:p>
          <a:p>
            <a:pPr algn="just"/>
            <a:r>
              <a:rPr lang="en-US" sz="2400" dirty="0"/>
              <a:t>Principle no – 3: </a:t>
            </a:r>
            <a:r>
              <a:rPr lang="en-US" sz="2400" dirty="0" smtClean="0"/>
              <a:t>Buy stocks with the lowest multiple and short stocks with the highest multiple </a:t>
            </a:r>
            <a:endParaRPr lang="en-US" sz="2400" dirty="0">
              <a:solidFill>
                <a:schemeClr val="bg1">
                  <a:lumMod val="75000"/>
                  <a:lumOff val="25000"/>
                </a:schemeClr>
              </a:solidFill>
              <a:ea typeface="+mn-ea"/>
            </a:endParaRPr>
          </a:p>
          <a:p>
            <a:pPr marL="0" indent="0" fontAlgn="auto">
              <a:buNone/>
              <a:defRPr/>
            </a:pPr>
            <a:endParaRPr lang="en-US" sz="2000" dirty="0">
              <a:solidFill>
                <a:schemeClr val="bg1">
                  <a:lumMod val="75000"/>
                  <a:lumOff val="25000"/>
                </a:schemeClr>
              </a:solidFill>
              <a:ea typeface="+mn-e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1155700" y="973138"/>
            <a:ext cx="9766300" cy="708025"/>
          </a:xfrm>
        </p:spPr>
        <p:txBody>
          <a:bodyPr/>
          <a:lstStyle/>
          <a:p>
            <a:pPr algn="ctr"/>
            <a:r>
              <a:rPr lang="en-US" dirty="0" smtClean="0"/>
              <a:t>Technical Screens 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5699" y="2343727"/>
            <a:ext cx="10412845" cy="3869875"/>
          </a:xfrm>
        </p:spPr>
        <p:txBody>
          <a:bodyPr rtlCol="0">
            <a:noAutofit/>
          </a:bodyPr>
          <a:lstStyle/>
          <a:p>
            <a:pPr algn="just"/>
            <a:r>
              <a:rPr lang="en-US" sz="2000" dirty="0" smtClean="0"/>
              <a:t>Small-stock screens  </a:t>
            </a:r>
            <a:r>
              <a:rPr lang="en-US" sz="2000" dirty="0"/>
              <a:t>– </a:t>
            </a:r>
            <a:r>
              <a:rPr lang="en-US" sz="2000" dirty="0" smtClean="0"/>
              <a:t>Buy stocks with lower market cap; sell stocks with higher market cap. </a:t>
            </a:r>
            <a:endParaRPr lang="en-US" sz="2000" dirty="0"/>
          </a:p>
          <a:p>
            <a:pPr algn="just"/>
            <a:r>
              <a:rPr lang="en-US" sz="2000" dirty="0" smtClean="0"/>
              <a:t>Neglected-stock screens </a:t>
            </a:r>
            <a:r>
              <a:rPr lang="en-US" sz="2000" dirty="0" smtClean="0"/>
              <a:t>– Sell glamour stocks; buy value stocks. </a:t>
            </a:r>
          </a:p>
          <a:p>
            <a:pPr algn="just"/>
            <a:r>
              <a:rPr lang="en-US" sz="2000" dirty="0" smtClean="0"/>
              <a:t>Momentum screens -  Buy rising stocks; sell losing stocks. Here the screener assumes that momentum will continue. </a:t>
            </a:r>
          </a:p>
          <a:p>
            <a:pPr algn="just"/>
            <a:r>
              <a:rPr lang="en-US" sz="2000" dirty="0" smtClean="0"/>
              <a:t>Contrarian screens - </a:t>
            </a:r>
            <a:r>
              <a:rPr lang="en-US" sz="2000" dirty="0"/>
              <a:t>Buy </a:t>
            </a:r>
            <a:r>
              <a:rPr lang="en-US" sz="2000" dirty="0" smtClean="0"/>
              <a:t>losing </a:t>
            </a:r>
            <a:r>
              <a:rPr lang="en-US" sz="2000" dirty="0"/>
              <a:t>stocks; sell </a:t>
            </a:r>
            <a:r>
              <a:rPr lang="en-US" sz="2000" dirty="0" smtClean="0"/>
              <a:t>rising </a:t>
            </a:r>
            <a:r>
              <a:rPr lang="en-US" sz="2000" dirty="0"/>
              <a:t>stocks. Here the screener </a:t>
            </a:r>
            <a:r>
              <a:rPr lang="en-US" sz="2000" dirty="0" smtClean="0"/>
              <a:t>believes in mean reversion. </a:t>
            </a:r>
          </a:p>
          <a:p>
            <a:pPr algn="just"/>
            <a:r>
              <a:rPr lang="en-US" sz="2000" dirty="0" smtClean="0"/>
              <a:t>Go with the seasonal stocks; give importance to the insider-trader. </a:t>
            </a:r>
          </a:p>
          <a:p>
            <a:pPr algn="just"/>
            <a:endParaRPr lang="en-US" sz="2000" dirty="0"/>
          </a:p>
          <a:p>
            <a:pPr algn="just"/>
            <a:endParaRPr lang="en-US" sz="2000" dirty="0"/>
          </a:p>
          <a:p>
            <a:pPr algn="just"/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1155700" y="973138"/>
            <a:ext cx="9766300" cy="708025"/>
          </a:xfrm>
        </p:spPr>
        <p:txBody>
          <a:bodyPr/>
          <a:lstStyle/>
          <a:p>
            <a:pPr algn="ctr"/>
            <a:r>
              <a:rPr lang="en-US" dirty="0" smtClean="0"/>
              <a:t>Fundamental Screens 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5699" y="2343727"/>
            <a:ext cx="10412845" cy="3869875"/>
          </a:xfrm>
        </p:spPr>
        <p:txBody>
          <a:bodyPr rtlCol="0">
            <a:noAutofit/>
          </a:bodyPr>
          <a:lstStyle/>
          <a:p>
            <a:pPr algn="just"/>
            <a:r>
              <a:rPr lang="en-US" sz="2000" dirty="0" smtClean="0"/>
              <a:t>P/E screens  </a:t>
            </a:r>
            <a:r>
              <a:rPr lang="en-US" sz="2000" dirty="0"/>
              <a:t>– </a:t>
            </a:r>
            <a:r>
              <a:rPr lang="en-US" sz="2000" dirty="0" smtClean="0"/>
              <a:t>Buy stocks with low P/E ; sell stocks with higher P/E. </a:t>
            </a:r>
            <a:endParaRPr lang="en-US" sz="2000" dirty="0"/>
          </a:p>
          <a:p>
            <a:pPr algn="just"/>
            <a:r>
              <a:rPr lang="en-US" sz="2000" dirty="0"/>
              <a:t>P</a:t>
            </a:r>
            <a:r>
              <a:rPr lang="en-US" sz="2000" dirty="0" smtClean="0"/>
              <a:t>/BV </a:t>
            </a:r>
            <a:r>
              <a:rPr lang="en-US" sz="2000" dirty="0"/>
              <a:t>screens  – Buy stocks with low P</a:t>
            </a:r>
            <a:r>
              <a:rPr lang="en-US" sz="2000" dirty="0" smtClean="0"/>
              <a:t>/BV </a:t>
            </a:r>
            <a:r>
              <a:rPr lang="en-US" sz="2000" dirty="0"/>
              <a:t>; sell stocks with higher P</a:t>
            </a:r>
            <a:r>
              <a:rPr lang="en-US" sz="2000" dirty="0" smtClean="0"/>
              <a:t>/BV. </a:t>
            </a:r>
            <a:endParaRPr lang="en-US" sz="2000" dirty="0"/>
          </a:p>
          <a:p>
            <a:pPr algn="just"/>
            <a:r>
              <a:rPr lang="en-US" sz="2000" dirty="0"/>
              <a:t>P</a:t>
            </a:r>
            <a:r>
              <a:rPr lang="en-US" sz="2000" dirty="0" smtClean="0"/>
              <a:t>/CFO </a:t>
            </a:r>
            <a:r>
              <a:rPr lang="en-US" sz="2000" dirty="0"/>
              <a:t>screens  – Buy stocks with low P</a:t>
            </a:r>
            <a:r>
              <a:rPr lang="en-US" sz="2000" dirty="0" smtClean="0"/>
              <a:t>/CFO </a:t>
            </a:r>
            <a:r>
              <a:rPr lang="en-US" sz="2000" dirty="0"/>
              <a:t>; sell stocks with higher P</a:t>
            </a:r>
            <a:r>
              <a:rPr lang="en-US" sz="2000" dirty="0" smtClean="0"/>
              <a:t>/CFO. </a:t>
            </a:r>
          </a:p>
          <a:p>
            <a:pPr algn="just"/>
            <a:r>
              <a:rPr lang="en-US" sz="2000" dirty="0"/>
              <a:t>P</a:t>
            </a:r>
            <a:r>
              <a:rPr lang="en-US" sz="2000" dirty="0" smtClean="0"/>
              <a:t>/d </a:t>
            </a:r>
            <a:r>
              <a:rPr lang="en-US" sz="2000" dirty="0"/>
              <a:t>screens  – Buy stocks with low P</a:t>
            </a:r>
            <a:r>
              <a:rPr lang="en-US" sz="2000" dirty="0" smtClean="0"/>
              <a:t>/d </a:t>
            </a:r>
            <a:r>
              <a:rPr lang="en-US" sz="2000" dirty="0"/>
              <a:t>; sell stocks with higher P</a:t>
            </a:r>
            <a:r>
              <a:rPr lang="en-US" sz="2000" dirty="0" smtClean="0"/>
              <a:t>/d. </a:t>
            </a:r>
            <a:endParaRPr lang="en-US" sz="2000" dirty="0"/>
          </a:p>
          <a:p>
            <a:pPr algn="just"/>
            <a:r>
              <a:rPr lang="en-US" sz="2000" dirty="0" smtClean="0"/>
              <a:t>Be careful with low P/S stocks; higher sales growth does not necessarily ensure higher margin. </a:t>
            </a:r>
          </a:p>
          <a:p>
            <a:pPr algn="just"/>
            <a:endParaRPr lang="en-US" sz="2000" dirty="0"/>
          </a:p>
          <a:p>
            <a:pPr algn="just"/>
            <a:endParaRPr lang="en-US" sz="2000" dirty="0"/>
          </a:p>
          <a:p>
            <a:pPr algn="just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81934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1155700" y="973138"/>
            <a:ext cx="9766300" cy="708025"/>
          </a:xfrm>
        </p:spPr>
        <p:txBody>
          <a:bodyPr/>
          <a:lstStyle/>
          <a:p>
            <a:pPr algn="ctr"/>
            <a:r>
              <a:rPr lang="en-US" dirty="0" smtClean="0"/>
              <a:t>Perils of screening 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1273" y="2366819"/>
            <a:ext cx="10737271" cy="3846784"/>
          </a:xfrm>
        </p:spPr>
        <p:txBody>
          <a:bodyPr rtlCol="0">
            <a:noAutofit/>
          </a:bodyPr>
          <a:lstStyle/>
          <a:p>
            <a:pPr algn="just"/>
            <a:r>
              <a:rPr lang="en-US" sz="2000" dirty="0" smtClean="0"/>
              <a:t>Basic danger with stock screening revolves around depending on a single-piece of information. Other than this fundamental risk, there are some other perils of stock screening. </a:t>
            </a:r>
          </a:p>
          <a:p>
            <a:pPr algn="just"/>
            <a:r>
              <a:rPr lang="en-US" sz="2000" dirty="0" smtClean="0"/>
              <a:t>Stocks with lower relative ratio can still be overvalued; stocks with higher relative ratio can still be undervalued. </a:t>
            </a:r>
          </a:p>
          <a:p>
            <a:pPr algn="just"/>
            <a:r>
              <a:rPr lang="en-US" sz="2000" dirty="0" smtClean="0"/>
              <a:t>Stock screening may work not because of screening efficiency but because of taking excessive implicit risk. </a:t>
            </a:r>
          </a:p>
          <a:p>
            <a:pPr algn="just"/>
            <a:r>
              <a:rPr lang="en-US" sz="2000" dirty="0" smtClean="0"/>
              <a:t>Stock screening should be industry adjusted.  </a:t>
            </a:r>
          </a:p>
          <a:p>
            <a:pPr algn="just"/>
            <a:r>
              <a:rPr lang="en-US" sz="2000" dirty="0" smtClean="0"/>
              <a:t>It may churn profit; but it may take huge time. </a:t>
            </a:r>
          </a:p>
          <a:p>
            <a:pPr marL="0" indent="0" algn="just">
              <a:buNone/>
            </a:pPr>
            <a:endParaRPr lang="en-US" sz="2000" dirty="0" smtClean="0"/>
          </a:p>
          <a:p>
            <a:pPr algn="just"/>
            <a:endParaRPr lang="en-US" sz="2000" dirty="0" smtClean="0"/>
          </a:p>
          <a:p>
            <a:pPr marL="0" indent="0" algn="just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43542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-Auditorium-Palette2-Staging5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-Auditorium-Palette2-Staging5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ion-Auditorium-Palette2-Staging5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Investment</Template>
  <TotalTime>1570</TotalTime>
  <Words>332</Words>
  <Application>Microsoft Macintosh PowerPoint</Application>
  <PresentationFormat>Custom</PresentationFormat>
  <Paragraphs>25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Ion Boardroom</vt:lpstr>
      <vt:lpstr>Stock Screening basics </vt:lpstr>
      <vt:lpstr>Technical Screens </vt:lpstr>
      <vt:lpstr>Fundamental Screens </vt:lpstr>
      <vt:lpstr>Perils of screening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Investment Analysis</dc:title>
  <dc:creator>Imon</dc:creator>
  <cp:lastModifiedBy>Department of Finance</cp:lastModifiedBy>
  <cp:revision>159</cp:revision>
  <dcterms:created xsi:type="dcterms:W3CDTF">2013-05-16T17:42:53Z</dcterms:created>
  <dcterms:modified xsi:type="dcterms:W3CDTF">2017-03-10T17:09:53Z</dcterms:modified>
</cp:coreProperties>
</file>